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13"/>
  </p:notesMasterIdLst>
  <p:sldIdLst>
    <p:sldId id="256" r:id="rId2"/>
    <p:sldId id="258" r:id="rId3"/>
    <p:sldId id="274" r:id="rId4"/>
    <p:sldId id="259" r:id="rId5"/>
    <p:sldId id="260" r:id="rId6"/>
    <p:sldId id="261" r:id="rId7"/>
    <p:sldId id="262" r:id="rId8"/>
    <p:sldId id="263" r:id="rId9"/>
    <p:sldId id="264" r:id="rId10"/>
    <p:sldId id="291" r:id="rId11"/>
    <p:sldId id="265" r:id="rId12"/>
  </p:sldIdLst>
  <p:sldSz cx="9144000" cy="5143500" type="screen16x9"/>
  <p:notesSz cx="6858000" cy="9144000"/>
  <p:embeddedFontLst>
    <p:embeddedFont>
      <p:font typeface="Arima" panose="020B0604020202020204" charset="0"/>
      <p:regular r:id="rId14"/>
      <p:bold r:id="rId15"/>
    </p:embeddedFont>
    <p:embeddedFont>
      <p:font typeface="Arima SemiBold" panose="020B0604020202020204" charset="0"/>
      <p:regular r:id="rId16"/>
      <p:bold r:id="rId17"/>
    </p:embeddedFont>
    <p:embeddedFont>
      <p:font typeface="Chivo"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74E5CD-B4DD-4ED7-9BB0-48A4FD62CDB1}">
  <a:tblStyle styleId="{0274E5CD-B4DD-4ED7-9BB0-48A4FD62CDB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65171F9-FB88-4D1C-BAEC-F62C5CC085E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9" d="100"/>
          <a:sy n="139" d="100"/>
        </p:scale>
        <p:origin x="102"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a23867eb6d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a23867eb6d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56930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a23867eb6d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a23867eb6d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629c1a3d86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629c1a3d86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2629c1a3d8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2629c1a3d8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629c1a3d8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629c1a3d8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629c1a3d8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629c1a3d8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a23867eb6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a23867eb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a23867eb6d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a23867eb6d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a23867eb6d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2a23867eb6d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a23867eb6d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a23867eb6d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10" name="Google Shape;10;p2"/>
          <p:cNvGrpSpPr/>
          <p:nvPr/>
        </p:nvGrpSpPr>
        <p:grpSpPr>
          <a:xfrm>
            <a:off x="0" y="0"/>
            <a:ext cx="9144000" cy="5143500"/>
            <a:chOff x="0" y="0"/>
            <a:chExt cx="9144000" cy="5143500"/>
          </a:xfrm>
        </p:grpSpPr>
        <p:pic>
          <p:nvPicPr>
            <p:cNvPr id="11" name="Google Shape;11;p2"/>
            <p:cNvPicPr preferRelativeResize="0"/>
            <p:nvPr/>
          </p:nvPicPr>
          <p:blipFill rotWithShape="1">
            <a:blip r:embed="rId3">
              <a:alphaModFix/>
            </a:blip>
            <a:srcRect r="6611"/>
            <a:stretch/>
          </p:blipFill>
          <p:spPr>
            <a:xfrm flipH="1">
              <a:off x="0" y="0"/>
              <a:ext cx="9144000" cy="5143500"/>
            </a:xfrm>
            <a:prstGeom prst="rect">
              <a:avLst/>
            </a:prstGeom>
            <a:noFill/>
            <a:ln>
              <a:noFill/>
            </a:ln>
          </p:spPr>
        </p:pic>
        <p:pic>
          <p:nvPicPr>
            <p:cNvPr id="12" name="Google Shape;12;p2"/>
            <p:cNvPicPr preferRelativeResize="0"/>
            <p:nvPr/>
          </p:nvPicPr>
          <p:blipFill>
            <a:blip r:embed="rId4">
              <a:alphaModFix amt="50000"/>
            </a:blip>
            <a:stretch>
              <a:fillRect/>
            </a:stretch>
          </p:blipFill>
          <p:spPr>
            <a:xfrm>
              <a:off x="0" y="0"/>
              <a:ext cx="9144000" cy="5143500"/>
            </a:xfrm>
            <a:prstGeom prst="rect">
              <a:avLst/>
            </a:prstGeom>
            <a:noFill/>
            <a:ln>
              <a:noFill/>
            </a:ln>
          </p:spPr>
        </p:pic>
      </p:grpSp>
      <p:pic>
        <p:nvPicPr>
          <p:cNvPr id="13" name="Google Shape;13;p2"/>
          <p:cNvPicPr preferRelativeResize="0"/>
          <p:nvPr/>
        </p:nvPicPr>
        <p:blipFill>
          <a:blip r:embed="rId5">
            <a:alphaModFix/>
          </a:blip>
          <a:stretch>
            <a:fillRect/>
          </a:stretch>
        </p:blipFill>
        <p:spPr>
          <a:xfrm rot="-5400008">
            <a:off x="230499" y="2701566"/>
            <a:ext cx="2143151" cy="4414670"/>
          </a:xfrm>
          <a:prstGeom prst="rect">
            <a:avLst/>
          </a:prstGeom>
          <a:noFill/>
          <a:ln>
            <a:noFill/>
          </a:ln>
        </p:spPr>
      </p:pic>
      <p:pic>
        <p:nvPicPr>
          <p:cNvPr id="14" name="Google Shape;14;p2"/>
          <p:cNvPicPr preferRelativeResize="0"/>
          <p:nvPr/>
        </p:nvPicPr>
        <p:blipFill>
          <a:blip r:embed="rId5">
            <a:alphaModFix/>
          </a:blip>
          <a:stretch>
            <a:fillRect/>
          </a:stretch>
        </p:blipFill>
        <p:spPr>
          <a:xfrm rot="3128353">
            <a:off x="5121624" y="-2615510"/>
            <a:ext cx="2143151" cy="4414669"/>
          </a:xfrm>
          <a:prstGeom prst="rect">
            <a:avLst/>
          </a:prstGeom>
          <a:noFill/>
          <a:ln>
            <a:noFill/>
          </a:ln>
        </p:spPr>
      </p:pic>
      <p:sp>
        <p:nvSpPr>
          <p:cNvPr id="15" name="Google Shape;15;p2"/>
          <p:cNvSpPr txBox="1">
            <a:spLocks noGrp="1"/>
          </p:cNvSpPr>
          <p:nvPr>
            <p:ph type="ctrTitle"/>
          </p:nvPr>
        </p:nvSpPr>
        <p:spPr>
          <a:xfrm>
            <a:off x="3041825" y="1179576"/>
            <a:ext cx="5387400" cy="2377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3500" b="0">
                <a:latin typeface="Arima SemiBold"/>
                <a:ea typeface="Arima SemiBold"/>
                <a:cs typeface="Arima SemiBold"/>
                <a:sym typeface="Arima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 name="Google Shape;16;p2"/>
          <p:cNvSpPr txBox="1">
            <a:spLocks noGrp="1"/>
          </p:cNvSpPr>
          <p:nvPr>
            <p:ph type="subTitle" idx="1"/>
          </p:nvPr>
        </p:nvSpPr>
        <p:spPr>
          <a:xfrm>
            <a:off x="3041725" y="3737613"/>
            <a:ext cx="5387400" cy="4572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rgbClr val="302F2F"/>
                </a:solidFill>
                <a:latin typeface="Chivo"/>
                <a:ea typeface="Chivo"/>
                <a:cs typeface="Chivo"/>
                <a:sym typeface="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7" name="Google Shape;17;p2"/>
          <p:cNvSpPr txBox="1">
            <a:spLocks noGrp="1"/>
          </p:cNvSpPr>
          <p:nvPr>
            <p:ph type="subTitle" idx="2"/>
          </p:nvPr>
        </p:nvSpPr>
        <p:spPr>
          <a:xfrm>
            <a:off x="6600325" y="539400"/>
            <a:ext cx="1828800" cy="4572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spcBef>
                <a:spcPts val="0"/>
              </a:spcBef>
              <a:spcAft>
                <a:spcPts val="0"/>
              </a:spcAft>
              <a:buSzPts val="1500"/>
              <a:buNone/>
              <a:defRPr sz="1600">
                <a:latin typeface="Arima SemiBold"/>
                <a:ea typeface="Arima SemiBold"/>
                <a:cs typeface="Arima SemiBold"/>
                <a:sym typeface="Arima SemiBold"/>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87"/>
        <p:cNvGrpSpPr/>
        <p:nvPr/>
      </p:nvGrpSpPr>
      <p:grpSpPr>
        <a:xfrm>
          <a:off x="0" y="0"/>
          <a:ext cx="0" cy="0"/>
          <a:chOff x="0" y="0"/>
          <a:chExt cx="0" cy="0"/>
        </a:xfrm>
      </p:grpSpPr>
      <p:pic>
        <p:nvPicPr>
          <p:cNvPr id="88" name="Google Shape;88;p1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89" name="Google Shape;89;p13"/>
          <p:cNvPicPr preferRelativeResize="0"/>
          <p:nvPr/>
        </p:nvPicPr>
        <p:blipFill rotWithShape="1">
          <a:blip r:embed="rId3">
            <a:alphaModFix/>
          </a:blip>
          <a:srcRect t="4662" r="4662"/>
          <a:stretch/>
        </p:blipFill>
        <p:spPr>
          <a:xfrm>
            <a:off x="0" y="0"/>
            <a:ext cx="9144000" cy="5143500"/>
          </a:xfrm>
          <a:prstGeom prst="rect">
            <a:avLst/>
          </a:prstGeom>
          <a:noFill/>
          <a:ln>
            <a:noFill/>
          </a:ln>
        </p:spPr>
      </p:pic>
      <p:pic>
        <p:nvPicPr>
          <p:cNvPr id="90" name="Google Shape;90;p13"/>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91" name="Google Shape;91;p13"/>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92" name="Google Shape;92;p13"/>
          <p:cNvPicPr preferRelativeResize="0"/>
          <p:nvPr/>
        </p:nvPicPr>
        <p:blipFill rotWithShape="1">
          <a:blip r:embed="rId5">
            <a:alphaModFix/>
          </a:blip>
          <a:srcRect l="13163" r="37218" b="12793"/>
          <a:stretch/>
        </p:blipFill>
        <p:spPr>
          <a:xfrm rot="1286826" flipH="1">
            <a:off x="-3017770" y="-704599"/>
            <a:ext cx="4002302" cy="3956755"/>
          </a:xfrm>
          <a:prstGeom prst="rect">
            <a:avLst/>
          </a:prstGeom>
          <a:noFill/>
          <a:ln>
            <a:noFill/>
          </a:ln>
        </p:spPr>
      </p:pic>
      <p:pic>
        <p:nvPicPr>
          <p:cNvPr id="93" name="Google Shape;93;p13"/>
          <p:cNvPicPr preferRelativeResize="0"/>
          <p:nvPr/>
        </p:nvPicPr>
        <p:blipFill>
          <a:blip r:embed="rId6">
            <a:alphaModFix/>
          </a:blip>
          <a:stretch>
            <a:fillRect/>
          </a:stretch>
        </p:blipFill>
        <p:spPr>
          <a:xfrm rot="9483536">
            <a:off x="-869244" y="1499155"/>
            <a:ext cx="1715391" cy="393186"/>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94"/>
        <p:cNvGrpSpPr/>
        <p:nvPr/>
      </p:nvGrpSpPr>
      <p:grpSpPr>
        <a:xfrm>
          <a:off x="0" y="0"/>
          <a:ext cx="0" cy="0"/>
          <a:chOff x="0" y="0"/>
          <a:chExt cx="0" cy="0"/>
        </a:xfrm>
      </p:grpSpPr>
      <p:pic>
        <p:nvPicPr>
          <p:cNvPr id="95" name="Google Shape;95;p1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96" name="Google Shape;96;p14"/>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97" name="Google Shape;97;p14"/>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98" name="Google Shape;98;p14"/>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99" name="Google Shape;99;p14"/>
          <p:cNvPicPr preferRelativeResize="0"/>
          <p:nvPr/>
        </p:nvPicPr>
        <p:blipFill rotWithShape="1">
          <a:blip r:embed="rId5">
            <a:alphaModFix/>
          </a:blip>
          <a:srcRect l="13163" r="37218" b="12793"/>
          <a:stretch/>
        </p:blipFill>
        <p:spPr>
          <a:xfrm rot="-9462614" flipH="1">
            <a:off x="7995613" y="2751073"/>
            <a:ext cx="4002295" cy="3956755"/>
          </a:xfrm>
          <a:prstGeom prst="rect">
            <a:avLst/>
          </a:prstGeom>
          <a:noFill/>
          <a:ln>
            <a:noFill/>
          </a:ln>
        </p:spPr>
      </p:pic>
      <p:pic>
        <p:nvPicPr>
          <p:cNvPr id="100" name="Google Shape;100;p14"/>
          <p:cNvPicPr preferRelativeResize="0"/>
          <p:nvPr/>
        </p:nvPicPr>
        <p:blipFill>
          <a:blip r:embed="rId6">
            <a:alphaModFix/>
          </a:blip>
          <a:stretch>
            <a:fillRect/>
          </a:stretch>
        </p:blipFill>
        <p:spPr>
          <a:xfrm rot="3687785">
            <a:off x="5150398" y="-2476384"/>
            <a:ext cx="2143150" cy="4414669"/>
          </a:xfrm>
          <a:prstGeom prst="rect">
            <a:avLst/>
          </a:prstGeom>
          <a:noFill/>
          <a:ln>
            <a:noFill/>
          </a:ln>
        </p:spPr>
      </p:pic>
      <p:pic>
        <p:nvPicPr>
          <p:cNvPr id="101" name="Google Shape;101;p14"/>
          <p:cNvPicPr preferRelativeResize="0"/>
          <p:nvPr/>
        </p:nvPicPr>
        <p:blipFill>
          <a:blip r:embed="rId6">
            <a:alphaModFix/>
          </a:blip>
          <a:stretch>
            <a:fillRect/>
          </a:stretch>
        </p:blipFill>
        <p:spPr>
          <a:xfrm rot="6682064">
            <a:off x="-358352" y="3309516"/>
            <a:ext cx="2143150" cy="441466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pic>
        <p:nvPicPr>
          <p:cNvPr id="19" name="Google Shape;19;p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20" name="Google Shape;20;p3"/>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21" name="Google Shape;21;p3"/>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2" name="Google Shape;22;p3"/>
          <p:cNvSpPr txBox="1">
            <a:spLocks noGrp="1"/>
          </p:cNvSpPr>
          <p:nvPr>
            <p:ph type="subTitle" idx="1"/>
          </p:nvPr>
        </p:nvSpPr>
        <p:spPr>
          <a:xfrm>
            <a:off x="5248802" y="3201863"/>
            <a:ext cx="3184500" cy="68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500"/>
              <a:buNone/>
              <a:defRPr sz="18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23" name="Google Shape;23;p3"/>
          <p:cNvSpPr txBox="1">
            <a:spLocks noGrp="1"/>
          </p:cNvSpPr>
          <p:nvPr>
            <p:ph type="title"/>
          </p:nvPr>
        </p:nvSpPr>
        <p:spPr>
          <a:xfrm>
            <a:off x="4512300" y="2207313"/>
            <a:ext cx="3921000" cy="926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52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7031250" y="1252838"/>
            <a:ext cx="1402200" cy="1014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8900"/>
              <a:buNone/>
              <a:defRPr sz="6000"/>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pic>
        <p:nvPicPr>
          <p:cNvPr id="25" name="Google Shape;25;p3"/>
          <p:cNvPicPr preferRelativeResize="0"/>
          <p:nvPr/>
        </p:nvPicPr>
        <p:blipFill>
          <a:blip r:embed="rId5">
            <a:alphaModFix/>
          </a:blip>
          <a:stretch>
            <a:fillRect/>
          </a:stretch>
        </p:blipFill>
        <p:spPr>
          <a:xfrm rot="-8326005">
            <a:off x="-1965475" y="-1829840"/>
            <a:ext cx="2523100" cy="519732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3"/>
        <p:cNvGrpSpPr/>
        <p:nvPr/>
      </p:nvGrpSpPr>
      <p:grpSpPr>
        <a:xfrm>
          <a:off x="0" y="0"/>
          <a:ext cx="0" cy="0"/>
          <a:chOff x="0" y="0"/>
          <a:chExt cx="0" cy="0"/>
        </a:xfrm>
      </p:grpSpPr>
      <p:pic>
        <p:nvPicPr>
          <p:cNvPr id="34" name="Google Shape;34;p5"/>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35" name="Google Shape;35;p5"/>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36" name="Google Shape;36;p5"/>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37" name="Google Shape;37;p5"/>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8" name="Google Shape;38;p5"/>
          <p:cNvSpPr txBox="1">
            <a:spLocks noGrp="1"/>
          </p:cNvSpPr>
          <p:nvPr>
            <p:ph type="subTitle" idx="1"/>
          </p:nvPr>
        </p:nvSpPr>
        <p:spPr>
          <a:xfrm>
            <a:off x="1018875" y="1329275"/>
            <a:ext cx="3460200" cy="301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1500"/>
              <a:buNone/>
              <a:defRPr sz="1500">
                <a:solidFill>
                  <a:schemeClr val="dk1"/>
                </a:solidFill>
              </a:defRPr>
            </a:lvl1pPr>
            <a:lvl2pPr lvl="1" algn="ctr" rtl="0">
              <a:spcBef>
                <a:spcPts val="0"/>
              </a:spcBef>
              <a:spcAft>
                <a:spcPts val="0"/>
              </a:spcAft>
              <a:buClr>
                <a:schemeClr val="dk1"/>
              </a:buClr>
              <a:buSzPts val="1500"/>
              <a:buNone/>
              <a:defRPr sz="1500">
                <a:solidFill>
                  <a:schemeClr val="dk1"/>
                </a:solidFill>
              </a:defRPr>
            </a:lvl2pPr>
            <a:lvl3pPr lvl="2" algn="ctr" rtl="0">
              <a:spcBef>
                <a:spcPts val="0"/>
              </a:spcBef>
              <a:spcAft>
                <a:spcPts val="0"/>
              </a:spcAft>
              <a:buClr>
                <a:schemeClr val="dk1"/>
              </a:buClr>
              <a:buSzPts val="1500"/>
              <a:buNone/>
              <a:defRPr sz="1500">
                <a:solidFill>
                  <a:schemeClr val="dk1"/>
                </a:solidFill>
              </a:defRPr>
            </a:lvl3pPr>
            <a:lvl4pPr lvl="3" algn="ctr" rtl="0">
              <a:spcBef>
                <a:spcPts val="0"/>
              </a:spcBef>
              <a:spcAft>
                <a:spcPts val="0"/>
              </a:spcAft>
              <a:buClr>
                <a:schemeClr val="dk1"/>
              </a:buClr>
              <a:buSzPts val="1500"/>
              <a:buNone/>
              <a:defRPr sz="1500">
                <a:solidFill>
                  <a:schemeClr val="dk1"/>
                </a:solidFill>
              </a:defRPr>
            </a:lvl4pPr>
            <a:lvl5pPr lvl="4" algn="ctr" rtl="0">
              <a:spcBef>
                <a:spcPts val="0"/>
              </a:spcBef>
              <a:spcAft>
                <a:spcPts val="0"/>
              </a:spcAft>
              <a:buClr>
                <a:schemeClr val="dk1"/>
              </a:buClr>
              <a:buSzPts val="1500"/>
              <a:buNone/>
              <a:defRPr sz="1500">
                <a:solidFill>
                  <a:schemeClr val="dk1"/>
                </a:solidFill>
              </a:defRPr>
            </a:lvl5pPr>
            <a:lvl6pPr lvl="5" algn="ctr" rtl="0">
              <a:spcBef>
                <a:spcPts val="0"/>
              </a:spcBef>
              <a:spcAft>
                <a:spcPts val="0"/>
              </a:spcAft>
              <a:buClr>
                <a:schemeClr val="dk1"/>
              </a:buClr>
              <a:buSzPts val="1500"/>
              <a:buNone/>
              <a:defRPr sz="1500">
                <a:solidFill>
                  <a:schemeClr val="dk1"/>
                </a:solidFill>
              </a:defRPr>
            </a:lvl6pPr>
            <a:lvl7pPr lvl="6" algn="ctr" rtl="0">
              <a:spcBef>
                <a:spcPts val="0"/>
              </a:spcBef>
              <a:spcAft>
                <a:spcPts val="0"/>
              </a:spcAft>
              <a:buClr>
                <a:schemeClr val="dk1"/>
              </a:buClr>
              <a:buSzPts val="1500"/>
              <a:buNone/>
              <a:defRPr sz="1500">
                <a:solidFill>
                  <a:schemeClr val="dk1"/>
                </a:solidFill>
              </a:defRPr>
            </a:lvl7pPr>
            <a:lvl8pPr lvl="7" algn="ctr" rtl="0">
              <a:spcBef>
                <a:spcPts val="0"/>
              </a:spcBef>
              <a:spcAft>
                <a:spcPts val="0"/>
              </a:spcAft>
              <a:buClr>
                <a:schemeClr val="dk1"/>
              </a:buClr>
              <a:buSzPts val="1500"/>
              <a:buNone/>
              <a:defRPr sz="1500">
                <a:solidFill>
                  <a:schemeClr val="dk1"/>
                </a:solidFill>
              </a:defRPr>
            </a:lvl8pPr>
            <a:lvl9pPr lvl="8" algn="ctr" rtl="0">
              <a:spcBef>
                <a:spcPts val="0"/>
              </a:spcBef>
              <a:spcAft>
                <a:spcPts val="0"/>
              </a:spcAft>
              <a:buClr>
                <a:schemeClr val="dk1"/>
              </a:buClr>
              <a:buSzPts val="1500"/>
              <a:buNone/>
              <a:defRPr sz="1500">
                <a:solidFill>
                  <a:schemeClr val="dk1"/>
                </a:solidFill>
              </a:defRPr>
            </a:lvl9pPr>
          </a:lstStyle>
          <a:p>
            <a:endParaRPr/>
          </a:p>
        </p:txBody>
      </p:sp>
      <p:sp>
        <p:nvSpPr>
          <p:cNvPr id="39" name="Google Shape;39;p5"/>
          <p:cNvSpPr txBox="1">
            <a:spLocks noGrp="1"/>
          </p:cNvSpPr>
          <p:nvPr>
            <p:ph type="subTitle" idx="2"/>
          </p:nvPr>
        </p:nvSpPr>
        <p:spPr>
          <a:xfrm>
            <a:off x="4664875" y="1329275"/>
            <a:ext cx="3460200" cy="301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1500"/>
              <a:buNone/>
              <a:defRPr sz="1500">
                <a:solidFill>
                  <a:schemeClr val="dk1"/>
                </a:solidFill>
              </a:defRPr>
            </a:lvl1pPr>
            <a:lvl2pPr lvl="1" algn="ctr" rtl="0">
              <a:spcBef>
                <a:spcPts val="0"/>
              </a:spcBef>
              <a:spcAft>
                <a:spcPts val="0"/>
              </a:spcAft>
              <a:buClr>
                <a:schemeClr val="dk1"/>
              </a:buClr>
              <a:buSzPts val="1500"/>
              <a:buNone/>
              <a:defRPr sz="1500">
                <a:solidFill>
                  <a:schemeClr val="dk1"/>
                </a:solidFill>
              </a:defRPr>
            </a:lvl2pPr>
            <a:lvl3pPr lvl="2" algn="ctr" rtl="0">
              <a:spcBef>
                <a:spcPts val="0"/>
              </a:spcBef>
              <a:spcAft>
                <a:spcPts val="0"/>
              </a:spcAft>
              <a:buClr>
                <a:schemeClr val="dk1"/>
              </a:buClr>
              <a:buSzPts val="1500"/>
              <a:buNone/>
              <a:defRPr sz="1500">
                <a:solidFill>
                  <a:schemeClr val="dk1"/>
                </a:solidFill>
              </a:defRPr>
            </a:lvl3pPr>
            <a:lvl4pPr lvl="3" algn="ctr" rtl="0">
              <a:spcBef>
                <a:spcPts val="0"/>
              </a:spcBef>
              <a:spcAft>
                <a:spcPts val="0"/>
              </a:spcAft>
              <a:buClr>
                <a:schemeClr val="dk1"/>
              </a:buClr>
              <a:buSzPts val="1500"/>
              <a:buNone/>
              <a:defRPr sz="1500">
                <a:solidFill>
                  <a:schemeClr val="dk1"/>
                </a:solidFill>
              </a:defRPr>
            </a:lvl4pPr>
            <a:lvl5pPr lvl="4" algn="ctr" rtl="0">
              <a:spcBef>
                <a:spcPts val="0"/>
              </a:spcBef>
              <a:spcAft>
                <a:spcPts val="0"/>
              </a:spcAft>
              <a:buClr>
                <a:schemeClr val="dk1"/>
              </a:buClr>
              <a:buSzPts val="1500"/>
              <a:buNone/>
              <a:defRPr sz="1500">
                <a:solidFill>
                  <a:schemeClr val="dk1"/>
                </a:solidFill>
              </a:defRPr>
            </a:lvl5pPr>
            <a:lvl6pPr lvl="5" algn="ctr" rtl="0">
              <a:spcBef>
                <a:spcPts val="0"/>
              </a:spcBef>
              <a:spcAft>
                <a:spcPts val="0"/>
              </a:spcAft>
              <a:buClr>
                <a:schemeClr val="dk1"/>
              </a:buClr>
              <a:buSzPts val="1500"/>
              <a:buNone/>
              <a:defRPr sz="1500">
                <a:solidFill>
                  <a:schemeClr val="dk1"/>
                </a:solidFill>
              </a:defRPr>
            </a:lvl6pPr>
            <a:lvl7pPr lvl="6" algn="ctr" rtl="0">
              <a:spcBef>
                <a:spcPts val="0"/>
              </a:spcBef>
              <a:spcAft>
                <a:spcPts val="0"/>
              </a:spcAft>
              <a:buClr>
                <a:schemeClr val="dk1"/>
              </a:buClr>
              <a:buSzPts val="1500"/>
              <a:buNone/>
              <a:defRPr sz="1500">
                <a:solidFill>
                  <a:schemeClr val="dk1"/>
                </a:solidFill>
              </a:defRPr>
            </a:lvl7pPr>
            <a:lvl8pPr lvl="7" algn="ctr" rtl="0">
              <a:spcBef>
                <a:spcPts val="0"/>
              </a:spcBef>
              <a:spcAft>
                <a:spcPts val="0"/>
              </a:spcAft>
              <a:buClr>
                <a:schemeClr val="dk1"/>
              </a:buClr>
              <a:buSzPts val="1500"/>
              <a:buNone/>
              <a:defRPr sz="1500">
                <a:solidFill>
                  <a:schemeClr val="dk1"/>
                </a:solidFill>
              </a:defRPr>
            </a:lvl8pPr>
            <a:lvl9pPr lvl="8" algn="ctr" rtl="0">
              <a:spcBef>
                <a:spcPts val="0"/>
              </a:spcBef>
              <a:spcAft>
                <a:spcPts val="0"/>
              </a:spcAft>
              <a:buClr>
                <a:schemeClr val="dk1"/>
              </a:buClr>
              <a:buSzPts val="1500"/>
              <a:buNone/>
              <a:defRPr sz="1500">
                <a:solidFill>
                  <a:schemeClr val="dk1"/>
                </a:solidFill>
              </a:defRPr>
            </a:lvl9pPr>
          </a:lstStyle>
          <a:p>
            <a:endParaRPr/>
          </a:p>
        </p:txBody>
      </p:sp>
      <p:pic>
        <p:nvPicPr>
          <p:cNvPr id="40" name="Google Shape;40;p5"/>
          <p:cNvPicPr preferRelativeResize="0"/>
          <p:nvPr/>
        </p:nvPicPr>
        <p:blipFill rotWithShape="1">
          <a:blip r:embed="rId5">
            <a:alphaModFix/>
          </a:blip>
          <a:srcRect l="13163" r="37218" b="12793"/>
          <a:stretch/>
        </p:blipFill>
        <p:spPr>
          <a:xfrm rot="-8705525">
            <a:off x="-1924986" y="-1813761"/>
            <a:ext cx="3797873" cy="3754644"/>
          </a:xfrm>
          <a:prstGeom prst="rect">
            <a:avLst/>
          </a:prstGeom>
          <a:noFill/>
          <a:ln>
            <a:noFill/>
          </a:ln>
        </p:spPr>
      </p:pic>
      <p:pic>
        <p:nvPicPr>
          <p:cNvPr id="41" name="Google Shape;41;p5"/>
          <p:cNvPicPr preferRelativeResize="0"/>
          <p:nvPr/>
        </p:nvPicPr>
        <p:blipFill>
          <a:blip r:embed="rId6">
            <a:alphaModFix/>
          </a:blip>
          <a:stretch>
            <a:fillRect/>
          </a:stretch>
        </p:blipFill>
        <p:spPr>
          <a:xfrm rot="-6748612">
            <a:off x="8147016" y="2465361"/>
            <a:ext cx="1666896" cy="382074"/>
          </a:xfrm>
          <a:prstGeom prst="rect">
            <a:avLst/>
          </a:prstGeom>
          <a:noFill/>
          <a:ln>
            <a:noFill/>
          </a:ln>
        </p:spPr>
      </p:pic>
      <p:pic>
        <p:nvPicPr>
          <p:cNvPr id="42" name="Google Shape;42;p5"/>
          <p:cNvPicPr preferRelativeResize="0"/>
          <p:nvPr/>
        </p:nvPicPr>
        <p:blipFill>
          <a:blip r:embed="rId7">
            <a:alphaModFix/>
          </a:blip>
          <a:stretch>
            <a:fillRect/>
          </a:stretch>
        </p:blipFill>
        <p:spPr>
          <a:xfrm rot="-8326010">
            <a:off x="1073139" y="3612638"/>
            <a:ext cx="2309970" cy="4758300"/>
          </a:xfrm>
          <a:prstGeom prst="rect">
            <a:avLst/>
          </a:prstGeom>
          <a:noFill/>
          <a:ln>
            <a:noFill/>
          </a:ln>
        </p:spPr>
      </p:pic>
      <p:pic>
        <p:nvPicPr>
          <p:cNvPr id="43" name="Google Shape;43;p5"/>
          <p:cNvPicPr preferRelativeResize="0"/>
          <p:nvPr/>
        </p:nvPicPr>
        <p:blipFill>
          <a:blip r:embed="rId7">
            <a:alphaModFix/>
          </a:blip>
          <a:stretch>
            <a:fillRect/>
          </a:stretch>
        </p:blipFill>
        <p:spPr>
          <a:xfrm rot="5659341">
            <a:off x="7567439" y="-2184076"/>
            <a:ext cx="2309970" cy="475830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pic>
        <p:nvPicPr>
          <p:cNvPr id="45" name="Google Shape;45;p6"/>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6" name="Google Shape;46;p6"/>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47" name="Google Shape;47;p6"/>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48" name="Google Shape;48;p6"/>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000"/>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pic>
        <p:nvPicPr>
          <p:cNvPr id="49" name="Google Shape;49;p6"/>
          <p:cNvPicPr preferRelativeResize="0"/>
          <p:nvPr/>
        </p:nvPicPr>
        <p:blipFill rotWithShape="1">
          <a:blip r:embed="rId5">
            <a:alphaModFix/>
          </a:blip>
          <a:srcRect l="13163" r="37218" b="12793"/>
          <a:stretch/>
        </p:blipFill>
        <p:spPr>
          <a:xfrm rot="1800002">
            <a:off x="8272192" y="2774606"/>
            <a:ext cx="3944809" cy="3899898"/>
          </a:xfrm>
          <a:prstGeom prst="rect">
            <a:avLst/>
          </a:prstGeom>
          <a:noFill/>
          <a:ln>
            <a:noFill/>
          </a:ln>
        </p:spPr>
      </p:pic>
      <p:pic>
        <p:nvPicPr>
          <p:cNvPr id="50" name="Google Shape;50;p6"/>
          <p:cNvPicPr preferRelativeResize="0"/>
          <p:nvPr/>
        </p:nvPicPr>
        <p:blipFill>
          <a:blip r:embed="rId6">
            <a:alphaModFix/>
          </a:blip>
          <a:stretch>
            <a:fillRect/>
          </a:stretch>
        </p:blipFill>
        <p:spPr>
          <a:xfrm rot="6229409">
            <a:off x="7992516" y="-1676025"/>
            <a:ext cx="2114992" cy="435667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pic>
        <p:nvPicPr>
          <p:cNvPr id="52" name="Google Shape;52;p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53" name="Google Shape;53;p7"/>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54" name="Google Shape;54;p7"/>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55" name="Google Shape;55;p7"/>
          <p:cNvSpPr txBox="1">
            <a:spLocks noGrp="1"/>
          </p:cNvSpPr>
          <p:nvPr>
            <p:ph type="title"/>
          </p:nvPr>
        </p:nvSpPr>
        <p:spPr>
          <a:xfrm>
            <a:off x="713225" y="1032138"/>
            <a:ext cx="2809500" cy="1820100"/>
          </a:xfrm>
          <a:prstGeom prst="rect">
            <a:avLst/>
          </a:prstGeom>
        </p:spPr>
        <p:txBody>
          <a:bodyPr spcFirstLastPara="1" wrap="square" lIns="91425" tIns="91425" rIns="91425" bIns="91425" anchor="b" anchorCtr="0">
            <a:noAutofit/>
          </a:bodyPr>
          <a:lstStyle>
            <a:lvl1pPr lvl="0" rtl="0">
              <a:spcBef>
                <a:spcPts val="0"/>
              </a:spcBef>
              <a:spcAft>
                <a:spcPts val="0"/>
              </a:spcAft>
              <a:buSzPts val="4300"/>
              <a:buNone/>
              <a:defRPr sz="3600"/>
            </a:lvl1pPr>
            <a:lvl2pPr lvl="1" rtl="0">
              <a:spcBef>
                <a:spcPts val="0"/>
              </a:spcBef>
              <a:spcAft>
                <a:spcPts val="0"/>
              </a:spcAft>
              <a:buSzPts val="4300"/>
              <a:buNone/>
              <a:defRPr sz="4300"/>
            </a:lvl2pPr>
            <a:lvl3pPr lvl="2" rtl="0">
              <a:spcBef>
                <a:spcPts val="0"/>
              </a:spcBef>
              <a:spcAft>
                <a:spcPts val="0"/>
              </a:spcAft>
              <a:buSzPts val="4300"/>
              <a:buNone/>
              <a:defRPr sz="4300"/>
            </a:lvl3pPr>
            <a:lvl4pPr lvl="3" rtl="0">
              <a:spcBef>
                <a:spcPts val="0"/>
              </a:spcBef>
              <a:spcAft>
                <a:spcPts val="0"/>
              </a:spcAft>
              <a:buSzPts val="4300"/>
              <a:buNone/>
              <a:defRPr sz="4300"/>
            </a:lvl4pPr>
            <a:lvl5pPr lvl="4" rtl="0">
              <a:spcBef>
                <a:spcPts val="0"/>
              </a:spcBef>
              <a:spcAft>
                <a:spcPts val="0"/>
              </a:spcAft>
              <a:buSzPts val="4300"/>
              <a:buNone/>
              <a:defRPr sz="4300"/>
            </a:lvl5pPr>
            <a:lvl6pPr lvl="5" rtl="0">
              <a:spcBef>
                <a:spcPts val="0"/>
              </a:spcBef>
              <a:spcAft>
                <a:spcPts val="0"/>
              </a:spcAft>
              <a:buSzPts val="4300"/>
              <a:buNone/>
              <a:defRPr sz="4300"/>
            </a:lvl6pPr>
            <a:lvl7pPr lvl="6" rtl="0">
              <a:spcBef>
                <a:spcPts val="0"/>
              </a:spcBef>
              <a:spcAft>
                <a:spcPts val="0"/>
              </a:spcAft>
              <a:buSzPts val="4300"/>
              <a:buNone/>
              <a:defRPr sz="4300"/>
            </a:lvl7pPr>
            <a:lvl8pPr lvl="7" rtl="0">
              <a:spcBef>
                <a:spcPts val="0"/>
              </a:spcBef>
              <a:spcAft>
                <a:spcPts val="0"/>
              </a:spcAft>
              <a:buSzPts val="4300"/>
              <a:buNone/>
              <a:defRPr sz="4300"/>
            </a:lvl8pPr>
            <a:lvl9pPr lvl="8" rtl="0">
              <a:spcBef>
                <a:spcPts val="0"/>
              </a:spcBef>
              <a:spcAft>
                <a:spcPts val="0"/>
              </a:spcAft>
              <a:buSzPts val="4300"/>
              <a:buNone/>
              <a:defRPr sz="4300"/>
            </a:lvl9pPr>
          </a:lstStyle>
          <a:p>
            <a:endParaRPr/>
          </a:p>
        </p:txBody>
      </p:sp>
      <p:sp>
        <p:nvSpPr>
          <p:cNvPr id="56" name="Google Shape;56;p7"/>
          <p:cNvSpPr txBox="1">
            <a:spLocks noGrp="1"/>
          </p:cNvSpPr>
          <p:nvPr>
            <p:ph type="subTitle" idx="1"/>
          </p:nvPr>
        </p:nvSpPr>
        <p:spPr>
          <a:xfrm>
            <a:off x="713225" y="2776050"/>
            <a:ext cx="3820200" cy="13353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None/>
              <a:defRPr sz="18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57" name="Google Shape;57;p7"/>
          <p:cNvSpPr>
            <a:spLocks noGrp="1"/>
          </p:cNvSpPr>
          <p:nvPr>
            <p:ph type="pic" idx="2"/>
          </p:nvPr>
        </p:nvSpPr>
        <p:spPr>
          <a:xfrm>
            <a:off x="5280175" y="486600"/>
            <a:ext cx="3150600" cy="4170300"/>
          </a:xfrm>
          <a:prstGeom prst="rect">
            <a:avLst/>
          </a:prstGeom>
          <a:noFill/>
          <a:ln w="19050" cap="flat" cmpd="sng">
            <a:solidFill>
              <a:schemeClr val="dk2"/>
            </a:solidFill>
            <a:prstDash val="solid"/>
            <a:round/>
            <a:headEnd type="none" w="sm" len="sm"/>
            <a:tailEnd type="none" w="sm" len="sm"/>
          </a:ln>
        </p:spPr>
      </p:sp>
      <p:pic>
        <p:nvPicPr>
          <p:cNvPr id="58" name="Google Shape;58;p7"/>
          <p:cNvPicPr preferRelativeResize="0"/>
          <p:nvPr/>
        </p:nvPicPr>
        <p:blipFill>
          <a:blip r:embed="rId5">
            <a:alphaModFix/>
          </a:blip>
          <a:stretch>
            <a:fillRect/>
          </a:stretch>
        </p:blipFill>
        <p:spPr>
          <a:xfrm rot="-7421956">
            <a:off x="1046398" y="3131566"/>
            <a:ext cx="2143151" cy="4414668"/>
          </a:xfrm>
          <a:prstGeom prst="rect">
            <a:avLst/>
          </a:prstGeom>
          <a:noFill/>
          <a:ln>
            <a:noFill/>
          </a:ln>
        </p:spPr>
      </p:pic>
      <p:pic>
        <p:nvPicPr>
          <p:cNvPr id="59" name="Google Shape;59;p7"/>
          <p:cNvPicPr preferRelativeResize="0"/>
          <p:nvPr/>
        </p:nvPicPr>
        <p:blipFill>
          <a:blip r:embed="rId5">
            <a:alphaModFix/>
          </a:blip>
          <a:stretch>
            <a:fillRect/>
          </a:stretch>
        </p:blipFill>
        <p:spPr>
          <a:xfrm rot="-7421956">
            <a:off x="-968502" y="-2207459"/>
            <a:ext cx="2143151" cy="441466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0"/>
        <p:cNvGrpSpPr/>
        <p:nvPr/>
      </p:nvGrpSpPr>
      <p:grpSpPr>
        <a:xfrm>
          <a:off x="0" y="0"/>
          <a:ext cx="0" cy="0"/>
          <a:chOff x="0" y="0"/>
          <a:chExt cx="0" cy="0"/>
        </a:xfrm>
      </p:grpSpPr>
      <p:pic>
        <p:nvPicPr>
          <p:cNvPr id="61" name="Google Shape;61;p8"/>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62" name="Google Shape;62;p8"/>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63" name="Google Shape;63;p8"/>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64" name="Google Shape;64;p8"/>
          <p:cNvSpPr txBox="1">
            <a:spLocks noGrp="1"/>
          </p:cNvSpPr>
          <p:nvPr>
            <p:ph type="title"/>
          </p:nvPr>
        </p:nvSpPr>
        <p:spPr>
          <a:xfrm>
            <a:off x="4370850" y="1763400"/>
            <a:ext cx="4059900" cy="16167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65" name="Google Shape;65;p8"/>
          <p:cNvPicPr preferRelativeResize="0"/>
          <p:nvPr/>
        </p:nvPicPr>
        <p:blipFill>
          <a:blip r:embed="rId5">
            <a:alphaModFix/>
          </a:blip>
          <a:stretch>
            <a:fillRect/>
          </a:stretch>
        </p:blipFill>
        <p:spPr>
          <a:xfrm rot="-7931197">
            <a:off x="3710374" y="3212890"/>
            <a:ext cx="2143150" cy="4414669"/>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pic>
        <p:nvPicPr>
          <p:cNvPr id="67" name="Google Shape;67;p9"/>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68" name="Google Shape;68;p9"/>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69" name="Google Shape;69;p9"/>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70" name="Google Shape;70;p9"/>
          <p:cNvSpPr txBox="1">
            <a:spLocks noGrp="1"/>
          </p:cNvSpPr>
          <p:nvPr>
            <p:ph type="title"/>
          </p:nvPr>
        </p:nvSpPr>
        <p:spPr>
          <a:xfrm>
            <a:off x="2143050" y="1297125"/>
            <a:ext cx="4857900" cy="8469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1" name="Google Shape;71;p9"/>
          <p:cNvSpPr txBox="1">
            <a:spLocks noGrp="1"/>
          </p:cNvSpPr>
          <p:nvPr>
            <p:ph type="subTitle" idx="1"/>
          </p:nvPr>
        </p:nvSpPr>
        <p:spPr>
          <a:xfrm>
            <a:off x="2143050" y="2079075"/>
            <a:ext cx="4857900" cy="1767300"/>
          </a:xfrm>
          <a:prstGeom prst="rect">
            <a:avLst/>
          </a:prstGeom>
        </p:spPr>
        <p:txBody>
          <a:bodyPr spcFirstLastPara="1" wrap="square" lIns="91425" tIns="91425" rIns="91425" bIns="91425" anchor="t" anchorCtr="0">
            <a:noAutofit/>
          </a:bodyPr>
          <a:lstStyle>
            <a:lvl1pPr lvl="0" algn="ctr">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pic>
        <p:nvPicPr>
          <p:cNvPr id="72" name="Google Shape;72;p9"/>
          <p:cNvPicPr preferRelativeResize="0"/>
          <p:nvPr/>
        </p:nvPicPr>
        <p:blipFill>
          <a:blip r:embed="rId5">
            <a:alphaModFix/>
          </a:blip>
          <a:stretch>
            <a:fillRect/>
          </a:stretch>
        </p:blipFill>
        <p:spPr>
          <a:xfrm rot="-4456031">
            <a:off x="-276481" y="1416512"/>
            <a:ext cx="1979411" cy="453700"/>
          </a:xfrm>
          <a:prstGeom prst="rect">
            <a:avLst/>
          </a:prstGeom>
          <a:noFill/>
          <a:ln>
            <a:noFill/>
          </a:ln>
        </p:spPr>
      </p:pic>
      <p:pic>
        <p:nvPicPr>
          <p:cNvPr id="73" name="Google Shape;73;p9"/>
          <p:cNvPicPr preferRelativeResize="0"/>
          <p:nvPr/>
        </p:nvPicPr>
        <p:blipFill>
          <a:blip r:embed="rId6">
            <a:alphaModFix/>
          </a:blip>
          <a:stretch>
            <a:fillRect/>
          </a:stretch>
        </p:blipFill>
        <p:spPr>
          <a:xfrm rot="5050023">
            <a:off x="6511039" y="-2229812"/>
            <a:ext cx="2309970" cy="475829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a:spLocks noGrp="1"/>
          </p:cNvSpPr>
          <p:nvPr>
            <p:ph type="pic" idx="2"/>
          </p:nvPr>
        </p:nvSpPr>
        <p:spPr>
          <a:xfrm>
            <a:off x="0" y="0"/>
            <a:ext cx="9144000" cy="5143500"/>
          </a:xfrm>
          <a:prstGeom prst="rect">
            <a:avLst/>
          </a:prstGeom>
          <a:noFill/>
          <a:ln>
            <a:noFill/>
          </a:ln>
        </p:spPr>
      </p:sp>
      <p:sp>
        <p:nvSpPr>
          <p:cNvPr id="76" name="Google Shape;76;p10"/>
          <p:cNvSpPr txBox="1">
            <a:spLocks noGrp="1"/>
          </p:cNvSpPr>
          <p:nvPr>
            <p:ph type="title"/>
          </p:nvPr>
        </p:nvSpPr>
        <p:spPr>
          <a:xfrm>
            <a:off x="5763425" y="445025"/>
            <a:ext cx="2667300" cy="23559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pic>
        <p:nvPicPr>
          <p:cNvPr id="78" name="Google Shape;78;p11"/>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79" name="Google Shape;79;p11"/>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80" name="Google Shape;80;p11"/>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81" name="Google Shape;81;p11"/>
          <p:cNvSpPr txBox="1">
            <a:spLocks noGrp="1"/>
          </p:cNvSpPr>
          <p:nvPr>
            <p:ph type="title" hasCustomPrompt="1"/>
          </p:nvPr>
        </p:nvSpPr>
        <p:spPr>
          <a:xfrm>
            <a:off x="4707750" y="1588750"/>
            <a:ext cx="3723000" cy="1161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2" name="Google Shape;82;p11"/>
          <p:cNvSpPr txBox="1">
            <a:spLocks noGrp="1"/>
          </p:cNvSpPr>
          <p:nvPr>
            <p:ph type="subTitle" idx="1"/>
          </p:nvPr>
        </p:nvSpPr>
        <p:spPr>
          <a:xfrm>
            <a:off x="4707750" y="2667075"/>
            <a:ext cx="3723000" cy="887700"/>
          </a:xfrm>
          <a:prstGeom prst="rect">
            <a:avLst/>
          </a:prstGeom>
        </p:spPr>
        <p:txBody>
          <a:bodyPr spcFirstLastPara="1" wrap="square" lIns="91425" tIns="91425" rIns="91425" bIns="91425" anchor="t" anchorCtr="0">
            <a:noAutofit/>
          </a:bodyPr>
          <a:lstStyle>
            <a:lvl1pPr lvl="0" algn="ctr">
              <a:spcBef>
                <a:spcPts val="0"/>
              </a:spcBef>
              <a:spcAft>
                <a:spcPts val="0"/>
              </a:spcAft>
              <a:buSzPts val="1500"/>
              <a:buNone/>
              <a:defRPr sz="1800"/>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pic>
        <p:nvPicPr>
          <p:cNvPr id="83" name="Google Shape;83;p11"/>
          <p:cNvPicPr preferRelativeResize="0"/>
          <p:nvPr/>
        </p:nvPicPr>
        <p:blipFill>
          <a:blip r:embed="rId5">
            <a:alphaModFix/>
          </a:blip>
          <a:stretch>
            <a:fillRect/>
          </a:stretch>
        </p:blipFill>
        <p:spPr>
          <a:xfrm rot="3652082">
            <a:off x="6922623" y="3036591"/>
            <a:ext cx="2143151" cy="4414668"/>
          </a:xfrm>
          <a:prstGeom prst="rect">
            <a:avLst/>
          </a:prstGeom>
          <a:noFill/>
          <a:ln>
            <a:noFill/>
          </a:ln>
        </p:spPr>
      </p:pic>
      <p:pic>
        <p:nvPicPr>
          <p:cNvPr id="84" name="Google Shape;84;p11"/>
          <p:cNvPicPr preferRelativeResize="0"/>
          <p:nvPr/>
        </p:nvPicPr>
        <p:blipFill>
          <a:blip r:embed="rId5">
            <a:alphaModFix/>
          </a:blip>
          <a:stretch>
            <a:fillRect/>
          </a:stretch>
        </p:blipFill>
        <p:spPr>
          <a:xfrm rot="-4667475">
            <a:off x="2389998" y="-2749883"/>
            <a:ext cx="2143151" cy="4414668"/>
          </a:xfrm>
          <a:prstGeom prst="rect">
            <a:avLst/>
          </a:prstGeom>
          <a:noFill/>
          <a:ln>
            <a:noFill/>
          </a:ln>
        </p:spPr>
      </p:pic>
      <p:pic>
        <p:nvPicPr>
          <p:cNvPr id="85" name="Google Shape;85;p11"/>
          <p:cNvPicPr preferRelativeResize="0"/>
          <p:nvPr/>
        </p:nvPicPr>
        <p:blipFill rotWithShape="1">
          <a:blip r:embed="rId6">
            <a:alphaModFix/>
          </a:blip>
          <a:srcRect l="13163" r="37218" b="12793"/>
          <a:stretch/>
        </p:blipFill>
        <p:spPr>
          <a:xfrm rot="4877617" flipH="1">
            <a:off x="-435646" y="3583376"/>
            <a:ext cx="4002302" cy="395675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925" y="445025"/>
            <a:ext cx="7714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1pPr>
            <a:lvl2pPr lvl="1">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2pPr>
            <a:lvl3pPr lvl="2">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3pPr>
            <a:lvl4pPr lvl="3">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4pPr>
            <a:lvl5pPr lvl="4">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5pPr>
            <a:lvl6pPr lvl="5">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6pPr>
            <a:lvl7pPr lvl="6">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7pPr>
            <a:lvl8pPr lvl="7">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8pPr>
            <a:lvl9pPr lvl="8">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9pPr>
          </a:lstStyle>
          <a:p>
            <a:endParaRPr/>
          </a:p>
        </p:txBody>
      </p:sp>
      <p:sp>
        <p:nvSpPr>
          <p:cNvPr id="7" name="Google Shape;7;p1"/>
          <p:cNvSpPr txBox="1">
            <a:spLocks noGrp="1"/>
          </p:cNvSpPr>
          <p:nvPr>
            <p:ph type="body" idx="1"/>
          </p:nvPr>
        </p:nvSpPr>
        <p:spPr>
          <a:xfrm>
            <a:off x="714925" y="1152475"/>
            <a:ext cx="7714200" cy="3416400"/>
          </a:xfrm>
          <a:prstGeom prst="rect">
            <a:avLst/>
          </a:prstGeom>
          <a:noFill/>
          <a:ln>
            <a:noFill/>
          </a:ln>
        </p:spPr>
        <p:txBody>
          <a:bodyPr spcFirstLastPara="1" wrap="square" lIns="91425" tIns="91425" rIns="91425" bIns="91425" anchor="t" anchorCtr="0">
            <a:noAutofit/>
          </a:bodyPr>
          <a:lstStyle>
            <a:lvl1pPr marL="457200" lvl="0"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1pPr>
            <a:lvl2pPr marL="914400" lvl="1"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2pPr>
            <a:lvl3pPr marL="1371600" lvl="2"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3pPr>
            <a:lvl4pPr marL="1828800" lvl="3"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4pPr>
            <a:lvl5pPr marL="2286000" lvl="4"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5pPr>
            <a:lvl6pPr marL="2743200" lvl="5"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6pPr>
            <a:lvl7pPr marL="3200400" lvl="6"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7pPr>
            <a:lvl8pPr marL="3657600" lvl="7"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8pPr>
            <a:lvl9pPr marL="4114800" lvl="8"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gfC1QlB1YAELzz1gz1E7Ycbqm7d1Pjjv/view" TargetMode="External"/><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grpSp>
        <p:nvGrpSpPr>
          <p:cNvPr id="110" name="Google Shape;110;p17"/>
          <p:cNvGrpSpPr/>
          <p:nvPr/>
        </p:nvGrpSpPr>
        <p:grpSpPr>
          <a:xfrm>
            <a:off x="6967728" y="2422250"/>
            <a:ext cx="4002302" cy="3956753"/>
            <a:chOff x="6727653" y="2039650"/>
            <a:chExt cx="4002302" cy="3956753"/>
          </a:xfrm>
        </p:grpSpPr>
        <p:pic>
          <p:nvPicPr>
            <p:cNvPr id="111" name="Google Shape;111;p17"/>
            <p:cNvPicPr preferRelativeResize="0"/>
            <p:nvPr/>
          </p:nvPicPr>
          <p:blipFill rotWithShape="1">
            <a:blip r:embed="rId3">
              <a:alphaModFix/>
            </a:blip>
            <a:srcRect l="13163" r="37218" b="12793"/>
            <a:stretch/>
          </p:blipFill>
          <p:spPr>
            <a:xfrm flipH="1">
              <a:off x="6727653" y="2039650"/>
              <a:ext cx="4002302" cy="3956753"/>
            </a:xfrm>
            <a:prstGeom prst="rect">
              <a:avLst/>
            </a:prstGeom>
            <a:noFill/>
            <a:ln>
              <a:noFill/>
            </a:ln>
          </p:spPr>
        </p:pic>
        <p:pic>
          <p:nvPicPr>
            <p:cNvPr id="112" name="Google Shape;112;p17"/>
            <p:cNvPicPr preferRelativeResize="0"/>
            <p:nvPr/>
          </p:nvPicPr>
          <p:blipFill>
            <a:blip r:embed="rId4">
              <a:alphaModFix/>
            </a:blip>
            <a:stretch>
              <a:fillRect/>
            </a:stretch>
          </p:blipFill>
          <p:spPr>
            <a:xfrm rot="-7058586">
              <a:off x="7571431" y="3226155"/>
              <a:ext cx="1715391" cy="393186"/>
            </a:xfrm>
            <a:prstGeom prst="rect">
              <a:avLst/>
            </a:prstGeom>
            <a:noFill/>
            <a:ln>
              <a:noFill/>
            </a:ln>
          </p:spPr>
        </p:pic>
      </p:grpSp>
      <p:sp>
        <p:nvSpPr>
          <p:cNvPr id="113" name="Google Shape;113;p17"/>
          <p:cNvSpPr txBox="1">
            <a:spLocks noGrp="1"/>
          </p:cNvSpPr>
          <p:nvPr>
            <p:ph type="ctrTitle"/>
          </p:nvPr>
        </p:nvSpPr>
        <p:spPr>
          <a:xfrm>
            <a:off x="3041825" y="1179575"/>
            <a:ext cx="5387400" cy="301523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DEMOSTRATION OF SORTING ALGORITHMS </a:t>
            </a:r>
            <a:r>
              <a:rPr lang="en" dirty="0"/>
              <a:t>- </a:t>
            </a:r>
            <a:r>
              <a:rPr lang="en-US" b="1" dirty="0">
                <a:latin typeface="Arima"/>
                <a:ea typeface="Arima"/>
                <a:cs typeface="Arima"/>
                <a:sym typeface="Arima"/>
              </a:rPr>
              <a:t>Bubble sort, Heap sort and Shell sort </a:t>
            </a:r>
            <a:br>
              <a:rPr lang="en-US" b="1" dirty="0">
                <a:latin typeface="Arima"/>
                <a:ea typeface="Arima"/>
                <a:cs typeface="Arima"/>
                <a:sym typeface="Arima"/>
              </a:rPr>
            </a:br>
            <a:endParaRPr b="1" dirty="0">
              <a:latin typeface="Arima"/>
              <a:ea typeface="Arima"/>
              <a:cs typeface="Arima"/>
              <a:sym typeface="Arima"/>
            </a:endParaRPr>
          </a:p>
        </p:txBody>
      </p:sp>
      <p:sp>
        <p:nvSpPr>
          <p:cNvPr id="115" name="Google Shape;115;p17"/>
          <p:cNvSpPr txBox="1">
            <a:spLocks noGrp="1"/>
          </p:cNvSpPr>
          <p:nvPr>
            <p:ph type="subTitle" idx="2"/>
          </p:nvPr>
        </p:nvSpPr>
        <p:spPr>
          <a:xfrm>
            <a:off x="6600425" y="231648"/>
            <a:ext cx="1715393" cy="71704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 dirty="0"/>
              <a:t>NHÓM 37</a:t>
            </a:r>
            <a:endParaRPr dirty="0"/>
          </a:p>
        </p:txBody>
      </p:sp>
      <p:grpSp>
        <p:nvGrpSpPr>
          <p:cNvPr id="116" name="Google Shape;116;p17"/>
          <p:cNvGrpSpPr/>
          <p:nvPr/>
        </p:nvGrpSpPr>
        <p:grpSpPr>
          <a:xfrm rot="-899726">
            <a:off x="819959" y="1374563"/>
            <a:ext cx="1926382" cy="1080458"/>
            <a:chOff x="3923750" y="3157850"/>
            <a:chExt cx="2272850" cy="1272925"/>
          </a:xfrm>
        </p:grpSpPr>
        <p:sp>
          <p:nvSpPr>
            <p:cNvPr id="117" name="Google Shape;117;p17"/>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7"/>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7"/>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7"/>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7"/>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17"/>
          <p:cNvGrpSpPr/>
          <p:nvPr/>
        </p:nvGrpSpPr>
        <p:grpSpPr>
          <a:xfrm>
            <a:off x="713089" y="2112359"/>
            <a:ext cx="2328484" cy="1887389"/>
            <a:chOff x="713089" y="2244984"/>
            <a:chExt cx="2328484" cy="1887389"/>
          </a:xfrm>
        </p:grpSpPr>
        <p:sp>
          <p:nvSpPr>
            <p:cNvPr id="129" name="Google Shape;129;p17"/>
            <p:cNvSpPr/>
            <p:nvPr/>
          </p:nvSpPr>
          <p:spPr>
            <a:xfrm>
              <a:off x="1528950" y="2542250"/>
              <a:ext cx="434600" cy="96825"/>
            </a:xfrm>
            <a:custGeom>
              <a:avLst/>
              <a:gdLst/>
              <a:ahLst/>
              <a:cxnLst/>
              <a:rect l="l" t="t" r="r" b="b"/>
              <a:pathLst>
                <a:path w="17384" h="3873" extrusionOk="0">
                  <a:moveTo>
                    <a:pt x="0" y="2072"/>
                  </a:moveTo>
                  <a:lnTo>
                    <a:pt x="5404" y="991"/>
                  </a:lnTo>
                  <a:lnTo>
                    <a:pt x="9368" y="90"/>
                  </a:lnTo>
                  <a:lnTo>
                    <a:pt x="12340" y="0"/>
                  </a:lnTo>
                  <a:lnTo>
                    <a:pt x="16033" y="901"/>
                  </a:lnTo>
                  <a:lnTo>
                    <a:pt x="17384" y="1892"/>
                  </a:lnTo>
                  <a:lnTo>
                    <a:pt x="5494" y="3873"/>
                  </a:lnTo>
                  <a:close/>
                </a:path>
              </a:pathLst>
            </a:custGeom>
            <a:solidFill>
              <a:schemeClr val="dk2"/>
            </a:solidFill>
            <a:ln>
              <a:noFill/>
            </a:ln>
          </p:spPr>
          <p:txBody>
            <a:bodyPr/>
            <a:lstStyle/>
            <a:p>
              <a:endParaRPr lang="en-US"/>
            </a:p>
          </p:txBody>
        </p:sp>
        <p:grpSp>
          <p:nvGrpSpPr>
            <p:cNvPr id="130" name="Google Shape;130;p17"/>
            <p:cNvGrpSpPr/>
            <p:nvPr/>
          </p:nvGrpSpPr>
          <p:grpSpPr>
            <a:xfrm rot="1199942">
              <a:off x="870440" y="2550905"/>
              <a:ext cx="2013782" cy="1275546"/>
              <a:chOff x="2684675" y="974650"/>
              <a:chExt cx="2519100" cy="1574500"/>
            </a:xfrm>
          </p:grpSpPr>
          <p:sp>
            <p:nvSpPr>
              <p:cNvPr id="131" name="Google Shape;131;p17"/>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7"/>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7"/>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7"/>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7"/>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7"/>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7"/>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7"/>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7"/>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7"/>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7"/>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7"/>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46" name="Google Shape;146;p17"/>
          <p:cNvPicPr preferRelativeResize="0"/>
          <p:nvPr/>
        </p:nvPicPr>
        <p:blipFill>
          <a:blip r:embed="rId4">
            <a:alphaModFix/>
          </a:blip>
          <a:stretch>
            <a:fillRect/>
          </a:stretch>
        </p:blipFill>
        <p:spPr>
          <a:xfrm rot="12">
            <a:off x="310906" y="342805"/>
            <a:ext cx="1715391" cy="39318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5"/>
          <p:cNvSpPr txBox="1">
            <a:spLocks noGrp="1"/>
          </p:cNvSpPr>
          <p:nvPr>
            <p:ph type="title"/>
          </p:nvPr>
        </p:nvSpPr>
        <p:spPr>
          <a:xfrm>
            <a:off x="649187" y="192615"/>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OOP TECHNIQUES</a:t>
            </a:r>
            <a:endParaRPr dirty="0"/>
          </a:p>
        </p:txBody>
      </p:sp>
      <p:sp>
        <p:nvSpPr>
          <p:cNvPr id="398" name="Google Shape;398;p25"/>
          <p:cNvSpPr txBox="1"/>
          <p:nvPr/>
        </p:nvSpPr>
        <p:spPr>
          <a:xfrm>
            <a:off x="880865" y="3094939"/>
            <a:ext cx="7716000" cy="548700"/>
          </a:xfrm>
          <a:prstGeom prst="rect">
            <a:avLst/>
          </a:prstGeom>
          <a:noFill/>
          <a:ln>
            <a:noFill/>
          </a:ln>
        </p:spPr>
        <p:txBody>
          <a:bodyPr spcFirstLastPara="1" wrap="square" lIns="91425" tIns="91425" rIns="91425" bIns="91425" anchor="b" anchorCtr="0">
            <a:noAutofit/>
          </a:bodyPr>
          <a:lstStyle/>
          <a:p>
            <a:pPr marL="0" lvl="0" indent="0" rtl="0">
              <a:lnSpc>
                <a:spcPct val="115000"/>
              </a:lnSpc>
              <a:spcBef>
                <a:spcPts val="0"/>
              </a:spcBef>
              <a:spcAft>
                <a:spcPts val="0"/>
              </a:spcAft>
              <a:buNone/>
            </a:pPr>
            <a:r>
              <a:rPr lang="en-US" sz="2400" b="1" dirty="0">
                <a:solidFill>
                  <a:schemeClr val="dk1"/>
                </a:solidFill>
                <a:latin typeface="Arima SemiBold"/>
                <a:ea typeface="Arima SemiBold"/>
                <a:cs typeface="Arima SemiBold"/>
                <a:sym typeface="Arima SemiBold"/>
              </a:rPr>
              <a:t>3.   </a:t>
            </a:r>
            <a:r>
              <a:rPr lang="vi-VN" sz="2400" b="1" dirty="0">
                <a:solidFill>
                  <a:schemeClr val="dk1"/>
                </a:solidFill>
                <a:latin typeface="Arima SemiBold"/>
                <a:ea typeface="Arima SemiBold"/>
                <a:cs typeface="Arima SemiBold"/>
                <a:sym typeface="Arima SemiBold"/>
              </a:rPr>
              <a:t>Liên kết</a:t>
            </a:r>
          </a:p>
          <a:p>
            <a:pPr marL="342900" lvl="0" indent="-342900" rtl="0">
              <a:lnSpc>
                <a:spcPct val="115000"/>
              </a:lnSpc>
              <a:spcBef>
                <a:spcPts val="0"/>
              </a:spcBef>
              <a:spcAft>
                <a:spcPts val="0"/>
              </a:spcAft>
              <a:buFont typeface="Arial" panose="020B0604020202020204" pitchFamily="34" charset="0"/>
              <a:buChar char="•"/>
            </a:pPr>
            <a:r>
              <a:rPr lang="vi-VN" sz="2000" dirty="0">
                <a:solidFill>
                  <a:schemeClr val="dk1"/>
                </a:solidFill>
                <a:latin typeface="Arima SemiBold"/>
                <a:ea typeface="Arima SemiBold"/>
                <a:cs typeface="Arima SemiBold"/>
                <a:sym typeface="Arima SemiBold"/>
              </a:rPr>
              <a:t>DemonstrationController liên kết với Unit, lớp DataController, lớp Sort</a:t>
            </a:r>
          </a:p>
          <a:p>
            <a:pPr marL="342900" lvl="0" indent="-342900" rtl="0">
              <a:lnSpc>
                <a:spcPct val="115000"/>
              </a:lnSpc>
              <a:spcBef>
                <a:spcPts val="0"/>
              </a:spcBef>
              <a:spcAft>
                <a:spcPts val="0"/>
              </a:spcAft>
              <a:buFont typeface="Arial" panose="020B0604020202020204" pitchFamily="34" charset="0"/>
              <a:buChar char="•"/>
            </a:pPr>
            <a:r>
              <a:rPr lang="vi-VN" sz="2000" dirty="0">
                <a:solidFill>
                  <a:schemeClr val="dk1"/>
                </a:solidFill>
                <a:latin typeface="Arima SemiBold"/>
                <a:ea typeface="Arima SemiBold"/>
                <a:cs typeface="Arima SemiBold"/>
                <a:sym typeface="Arima SemiBold"/>
              </a:rPr>
              <a:t>MenuScreen liên kết với MenuController</a:t>
            </a:r>
          </a:p>
          <a:p>
            <a:pPr marL="342900" lvl="0" indent="-342900" rtl="0">
              <a:lnSpc>
                <a:spcPct val="115000"/>
              </a:lnSpc>
              <a:spcBef>
                <a:spcPts val="0"/>
              </a:spcBef>
              <a:spcAft>
                <a:spcPts val="0"/>
              </a:spcAft>
              <a:buFont typeface="Arial" panose="020B0604020202020204" pitchFamily="34" charset="0"/>
              <a:buChar char="•"/>
            </a:pPr>
            <a:r>
              <a:rPr lang="vi-VN" sz="2000" dirty="0">
                <a:solidFill>
                  <a:schemeClr val="dk1"/>
                </a:solidFill>
                <a:latin typeface="Arima SemiBold"/>
                <a:ea typeface="Arima SemiBold"/>
                <a:cs typeface="Arima SemiBold"/>
                <a:sym typeface="Arima SemiBold"/>
              </a:rPr>
              <a:t>DemonstrationController và MenuController liên kết với nhiều lớp của javafx</a:t>
            </a:r>
            <a:endParaRPr lang="en-US" sz="2000" dirty="0">
              <a:solidFill>
                <a:schemeClr val="dk1"/>
              </a:solidFill>
              <a:latin typeface="Arima SemiBold"/>
              <a:ea typeface="Arima SemiBold"/>
              <a:cs typeface="Arima SemiBold"/>
              <a:sym typeface="Arima SemiBold"/>
            </a:endParaRPr>
          </a:p>
        </p:txBody>
      </p:sp>
      <p:sp>
        <p:nvSpPr>
          <p:cNvPr id="407" name="Google Shape;407;p25"/>
          <p:cNvSpPr txBox="1"/>
          <p:nvPr/>
        </p:nvSpPr>
        <p:spPr>
          <a:xfrm>
            <a:off x="6100775" y="3962963"/>
            <a:ext cx="2329800" cy="640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b="1" dirty="0">
              <a:solidFill>
                <a:schemeClr val="dk1"/>
              </a:solidFill>
              <a:latin typeface="Chivo"/>
              <a:ea typeface="Chivo"/>
              <a:cs typeface="Chivo"/>
              <a:sym typeface="Chivo"/>
            </a:endParaRPr>
          </a:p>
        </p:txBody>
      </p:sp>
    </p:spTree>
    <p:extLst>
      <p:ext uri="{BB962C8B-B14F-4D97-AF65-F5344CB8AC3E}">
        <p14:creationId xmlns:p14="http://schemas.microsoft.com/office/powerpoint/2010/main" val="1377291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802625" y="197745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hlinkClick r:id="rId3"/>
              </a:rPr>
              <a:t>DEMO VIDEO</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9"/>
          <p:cNvSpPr txBox="1">
            <a:spLocks noGrp="1"/>
          </p:cNvSpPr>
          <p:nvPr>
            <p:ph type="title"/>
          </p:nvPr>
        </p:nvSpPr>
        <p:spPr>
          <a:xfrm>
            <a:off x="844696" y="124858"/>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MEMBER AND ASSIGNMENT</a:t>
            </a:r>
            <a:endParaRPr dirty="0"/>
          </a:p>
        </p:txBody>
      </p:sp>
      <p:sp>
        <p:nvSpPr>
          <p:cNvPr id="160" name="Google Shape;160;p19"/>
          <p:cNvSpPr txBox="1"/>
          <p:nvPr/>
        </p:nvSpPr>
        <p:spPr>
          <a:xfrm flipH="1">
            <a:off x="682260" y="1062985"/>
            <a:ext cx="2328600" cy="692977"/>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-DataController class</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 Unit class</a:t>
            </a:r>
          </a:p>
          <a:p>
            <a:pPr lvl="0" rtl="0">
              <a:lnSpc>
                <a:spcPct val="115000"/>
              </a:lnSpc>
              <a:spcBef>
                <a:spcPts val="0"/>
              </a:spcBef>
              <a:spcAft>
                <a:spcPts val="0"/>
              </a:spcAft>
            </a:pPr>
            <a:r>
              <a:rPr lang="en" dirty="0">
                <a:solidFill>
                  <a:schemeClr val="dk1"/>
                </a:solidFill>
                <a:latin typeface="Chivo"/>
                <a:ea typeface="Chivo"/>
                <a:cs typeface="Chivo"/>
                <a:sym typeface="Chivo"/>
              </a:rPr>
              <a:t>- Demonstration class</a:t>
            </a:r>
          </a:p>
          <a:p>
            <a:pPr lvl="0" rtl="0">
              <a:lnSpc>
                <a:spcPct val="115000"/>
              </a:lnSpc>
              <a:spcBef>
                <a:spcPts val="0"/>
              </a:spcBef>
              <a:spcAft>
                <a:spcPts val="0"/>
              </a:spcAft>
            </a:pPr>
            <a:r>
              <a:rPr lang="en" dirty="0">
                <a:solidFill>
                  <a:schemeClr val="dk1"/>
                </a:solidFill>
                <a:latin typeface="Chivo"/>
                <a:ea typeface="Chivo"/>
                <a:cs typeface="Chivo"/>
                <a:sym typeface="Chivo"/>
              </a:rPr>
              <a:t>-MenuScreen class</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-Write report </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-Make PPT</a:t>
            </a:r>
          </a:p>
          <a:p>
            <a:pPr marL="0" lvl="0" indent="0" algn="ctr" rtl="0">
              <a:lnSpc>
                <a:spcPct val="115000"/>
              </a:lnSpc>
              <a:spcBef>
                <a:spcPts val="0"/>
              </a:spcBef>
              <a:spcAft>
                <a:spcPts val="0"/>
              </a:spcAft>
              <a:buNone/>
            </a:pPr>
            <a:endParaRPr lang="en" dirty="0">
              <a:solidFill>
                <a:schemeClr val="dk1"/>
              </a:solidFill>
              <a:latin typeface="Chivo"/>
              <a:ea typeface="Chivo"/>
              <a:cs typeface="Chivo"/>
              <a:sym typeface="Chivo"/>
            </a:endParaRPr>
          </a:p>
        </p:txBody>
      </p:sp>
      <p:sp>
        <p:nvSpPr>
          <p:cNvPr id="163" name="Google Shape;163;p19"/>
          <p:cNvSpPr txBox="1"/>
          <p:nvPr/>
        </p:nvSpPr>
        <p:spPr>
          <a:xfrm flipH="1">
            <a:off x="4702696" y="1062984"/>
            <a:ext cx="2535931" cy="6402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-MenuScreenController class</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-DemonstrationController class</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-InputTransformer </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class</a:t>
            </a:r>
            <a:endParaRPr dirty="0">
              <a:solidFill>
                <a:schemeClr val="dk1"/>
              </a:solidFill>
              <a:latin typeface="Chivo"/>
              <a:ea typeface="Chivo"/>
              <a:cs typeface="Chivo"/>
              <a:sym typeface="Chivo"/>
            </a:endParaRPr>
          </a:p>
        </p:txBody>
      </p:sp>
      <p:sp>
        <p:nvSpPr>
          <p:cNvPr id="169" name="Google Shape;169;p19"/>
          <p:cNvSpPr txBox="1"/>
          <p:nvPr/>
        </p:nvSpPr>
        <p:spPr>
          <a:xfrm flipH="1">
            <a:off x="2844314" y="1089373"/>
            <a:ext cx="2328600" cy="6402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 BubbleSort class</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 HeapSort class</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 ShellSort class</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-Sort class</a:t>
            </a:r>
          </a:p>
          <a:p>
            <a:pPr marL="0" lvl="0" indent="0" rtl="0">
              <a:lnSpc>
                <a:spcPct val="115000"/>
              </a:lnSpc>
              <a:spcBef>
                <a:spcPts val="0"/>
              </a:spcBef>
              <a:spcAft>
                <a:spcPts val="0"/>
              </a:spcAft>
              <a:buNone/>
            </a:pPr>
            <a:r>
              <a:rPr lang="en" dirty="0">
                <a:solidFill>
                  <a:schemeClr val="dk1"/>
                </a:solidFill>
                <a:latin typeface="Chivo"/>
                <a:ea typeface="Chivo"/>
                <a:cs typeface="Chivo"/>
                <a:sym typeface="Chivo"/>
              </a:rPr>
              <a:t>- Make video</a:t>
            </a:r>
            <a:endParaRPr dirty="0">
              <a:solidFill>
                <a:schemeClr val="dk1"/>
              </a:solidFill>
              <a:latin typeface="Chivo"/>
              <a:ea typeface="Chivo"/>
              <a:cs typeface="Chivo"/>
              <a:sym typeface="Chivo"/>
            </a:endParaRPr>
          </a:p>
        </p:txBody>
      </p:sp>
      <p:sp>
        <p:nvSpPr>
          <p:cNvPr id="172" name="Google Shape;172;p19"/>
          <p:cNvSpPr txBox="1"/>
          <p:nvPr/>
        </p:nvSpPr>
        <p:spPr>
          <a:xfrm flipH="1">
            <a:off x="7125290" y="1093989"/>
            <a:ext cx="2328600" cy="6402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US" dirty="0">
                <a:solidFill>
                  <a:schemeClr val="dk1"/>
                </a:solidFill>
                <a:latin typeface="Chivo"/>
                <a:ea typeface="Chivo"/>
                <a:cs typeface="Chivo"/>
                <a:sym typeface="Chivo"/>
              </a:rPr>
              <a:t>-</a:t>
            </a:r>
            <a:r>
              <a:rPr lang="en-US" dirty="0" err="1">
                <a:solidFill>
                  <a:schemeClr val="dk1"/>
                </a:solidFill>
                <a:latin typeface="Chivo"/>
                <a:ea typeface="Chivo"/>
                <a:cs typeface="Chivo"/>
                <a:sym typeface="Chivo"/>
              </a:rPr>
              <a:t>MenuScreen.fxml</a:t>
            </a:r>
            <a:endParaRPr lang="en-US" dirty="0">
              <a:solidFill>
                <a:schemeClr val="dk1"/>
              </a:solidFill>
              <a:latin typeface="Chivo"/>
              <a:ea typeface="Chivo"/>
              <a:cs typeface="Chivo"/>
              <a:sym typeface="Chivo"/>
            </a:endParaRPr>
          </a:p>
          <a:p>
            <a:pPr marL="0" lvl="0" indent="0" rtl="0">
              <a:lnSpc>
                <a:spcPct val="115000"/>
              </a:lnSpc>
              <a:spcBef>
                <a:spcPts val="0"/>
              </a:spcBef>
              <a:spcAft>
                <a:spcPts val="0"/>
              </a:spcAft>
              <a:buNone/>
            </a:pPr>
            <a:r>
              <a:rPr lang="en-US" dirty="0">
                <a:solidFill>
                  <a:schemeClr val="dk1"/>
                </a:solidFill>
                <a:latin typeface="Chivo"/>
                <a:ea typeface="Chivo"/>
                <a:cs typeface="Chivo"/>
                <a:sym typeface="Chivo"/>
              </a:rPr>
              <a:t>-</a:t>
            </a:r>
            <a:r>
              <a:rPr lang="en-US" dirty="0" err="1">
                <a:solidFill>
                  <a:schemeClr val="dk1"/>
                </a:solidFill>
                <a:latin typeface="Chivo"/>
                <a:ea typeface="Chivo"/>
                <a:cs typeface="Chivo"/>
                <a:sym typeface="Chivo"/>
              </a:rPr>
              <a:t>Demonstration.fxml</a:t>
            </a:r>
            <a:endParaRPr dirty="0">
              <a:solidFill>
                <a:schemeClr val="dk1"/>
              </a:solidFill>
              <a:latin typeface="Chivo"/>
              <a:ea typeface="Chivo"/>
              <a:cs typeface="Chivo"/>
              <a:sym typeface="Chivo"/>
            </a:endParaRPr>
          </a:p>
        </p:txBody>
      </p:sp>
      <p:sp>
        <p:nvSpPr>
          <p:cNvPr id="173" name="Google Shape;173;p19"/>
          <p:cNvSpPr txBox="1"/>
          <p:nvPr/>
        </p:nvSpPr>
        <p:spPr>
          <a:xfrm flipH="1">
            <a:off x="1085860" y="3012944"/>
            <a:ext cx="1348242" cy="1085848"/>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dirty="0">
                <a:solidFill>
                  <a:schemeClr val="dk1"/>
                </a:solidFill>
                <a:latin typeface="Arima SemiBold"/>
                <a:ea typeface="Arima SemiBold"/>
                <a:cs typeface="Arima SemiBold"/>
                <a:sym typeface="Arima SemiBold"/>
              </a:rPr>
              <a:t>Nguyễn Anh Vinh</a:t>
            </a:r>
          </a:p>
          <a:p>
            <a:pPr marL="0" lvl="0" indent="0" algn="ctr" rtl="0">
              <a:lnSpc>
                <a:spcPct val="100000"/>
              </a:lnSpc>
              <a:spcBef>
                <a:spcPts val="0"/>
              </a:spcBef>
              <a:spcAft>
                <a:spcPts val="0"/>
              </a:spcAft>
              <a:buNone/>
            </a:pPr>
            <a:r>
              <a:rPr lang="en" sz="2000" dirty="0">
                <a:solidFill>
                  <a:schemeClr val="dk1"/>
                </a:solidFill>
                <a:latin typeface="Arima SemiBold"/>
                <a:ea typeface="Arima SemiBold"/>
                <a:cs typeface="Arima SemiBold"/>
                <a:sym typeface="Arima SemiBold"/>
              </a:rPr>
              <a:t>20215169</a:t>
            </a:r>
            <a:endParaRPr sz="2000" dirty="0">
              <a:solidFill>
                <a:schemeClr val="dk1"/>
              </a:solidFill>
              <a:latin typeface="Arima SemiBold"/>
              <a:ea typeface="Arima SemiBold"/>
              <a:cs typeface="Arima SemiBold"/>
              <a:sym typeface="Arima SemiBold"/>
            </a:endParaRPr>
          </a:p>
        </p:txBody>
      </p:sp>
      <p:sp>
        <p:nvSpPr>
          <p:cNvPr id="174" name="Google Shape;174;p19"/>
          <p:cNvSpPr txBox="1"/>
          <p:nvPr/>
        </p:nvSpPr>
        <p:spPr>
          <a:xfrm flipH="1">
            <a:off x="3112830" y="3012944"/>
            <a:ext cx="1459169" cy="1085846"/>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dirty="0">
                <a:solidFill>
                  <a:schemeClr val="dk1"/>
                </a:solidFill>
                <a:latin typeface="Arima SemiBold"/>
                <a:ea typeface="Arima SemiBold"/>
                <a:cs typeface="Arima SemiBold"/>
                <a:sym typeface="Arima SemiBold"/>
              </a:rPr>
              <a:t>Nguyễn Hoàng Việt</a:t>
            </a:r>
          </a:p>
          <a:p>
            <a:pPr marL="0" lvl="0" indent="0" algn="ctr" rtl="0">
              <a:lnSpc>
                <a:spcPct val="100000"/>
              </a:lnSpc>
              <a:spcBef>
                <a:spcPts val="0"/>
              </a:spcBef>
              <a:spcAft>
                <a:spcPts val="0"/>
              </a:spcAft>
              <a:buNone/>
            </a:pPr>
            <a:r>
              <a:rPr lang="en" sz="2000" dirty="0">
                <a:solidFill>
                  <a:schemeClr val="dk1"/>
                </a:solidFill>
                <a:latin typeface="Arima SemiBold"/>
                <a:ea typeface="Arima SemiBold"/>
                <a:cs typeface="Arima SemiBold"/>
                <a:sym typeface="Arima SemiBold"/>
              </a:rPr>
              <a:t>20215168</a:t>
            </a:r>
            <a:endParaRPr sz="2000" dirty="0">
              <a:solidFill>
                <a:schemeClr val="dk1"/>
              </a:solidFill>
              <a:latin typeface="Arima SemiBold"/>
              <a:ea typeface="Arima SemiBold"/>
              <a:cs typeface="Arima SemiBold"/>
              <a:sym typeface="Arima SemiBold"/>
            </a:endParaRPr>
          </a:p>
        </p:txBody>
      </p:sp>
      <p:sp>
        <p:nvSpPr>
          <p:cNvPr id="175" name="Google Shape;175;p19"/>
          <p:cNvSpPr txBox="1"/>
          <p:nvPr/>
        </p:nvSpPr>
        <p:spPr>
          <a:xfrm flipH="1">
            <a:off x="5009868" y="3012943"/>
            <a:ext cx="1398656" cy="1085847"/>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dirty="0">
                <a:solidFill>
                  <a:schemeClr val="dk1"/>
                </a:solidFill>
                <a:latin typeface="Arima SemiBold"/>
                <a:ea typeface="Arima SemiBold"/>
                <a:cs typeface="Arima SemiBold"/>
                <a:sym typeface="Arima SemiBold"/>
              </a:rPr>
              <a:t>Lê Quốc Việt</a:t>
            </a:r>
          </a:p>
          <a:p>
            <a:pPr marL="0" lvl="0" indent="0" algn="ctr" rtl="0">
              <a:lnSpc>
                <a:spcPct val="100000"/>
              </a:lnSpc>
              <a:spcBef>
                <a:spcPts val="0"/>
              </a:spcBef>
              <a:spcAft>
                <a:spcPts val="0"/>
              </a:spcAft>
              <a:buNone/>
            </a:pPr>
            <a:r>
              <a:rPr lang="en" sz="2000" dirty="0">
                <a:solidFill>
                  <a:schemeClr val="dk1"/>
                </a:solidFill>
                <a:latin typeface="Arima SemiBold"/>
                <a:ea typeface="Arima SemiBold"/>
                <a:cs typeface="Arima SemiBold"/>
                <a:sym typeface="Arima SemiBold"/>
              </a:rPr>
              <a:t>20215165</a:t>
            </a:r>
            <a:endParaRPr sz="2000" dirty="0">
              <a:solidFill>
                <a:schemeClr val="dk1"/>
              </a:solidFill>
              <a:latin typeface="Arima SemiBold"/>
              <a:ea typeface="Arima SemiBold"/>
              <a:cs typeface="Arima SemiBold"/>
              <a:sym typeface="Arima SemiBold"/>
            </a:endParaRPr>
          </a:p>
        </p:txBody>
      </p:sp>
      <p:sp>
        <p:nvSpPr>
          <p:cNvPr id="176" name="Google Shape;176;p19"/>
          <p:cNvSpPr txBox="1"/>
          <p:nvPr/>
        </p:nvSpPr>
        <p:spPr>
          <a:xfrm flipH="1">
            <a:off x="7211204" y="2990777"/>
            <a:ext cx="1349492" cy="1091623"/>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2000" dirty="0">
                <a:solidFill>
                  <a:schemeClr val="dk1"/>
                </a:solidFill>
                <a:latin typeface="Arima SemiBold"/>
                <a:ea typeface="Arima SemiBold"/>
                <a:cs typeface="Arima SemiBold"/>
                <a:sym typeface="Arima SemiBold"/>
              </a:rPr>
              <a:t>Lê Quốc Việt</a:t>
            </a:r>
          </a:p>
          <a:p>
            <a:pPr marL="0" lvl="0" indent="0" algn="ctr" rtl="0">
              <a:lnSpc>
                <a:spcPct val="100000"/>
              </a:lnSpc>
              <a:spcBef>
                <a:spcPts val="0"/>
              </a:spcBef>
              <a:spcAft>
                <a:spcPts val="0"/>
              </a:spcAft>
              <a:buNone/>
            </a:pPr>
            <a:r>
              <a:rPr lang="en" sz="2000" dirty="0">
                <a:solidFill>
                  <a:schemeClr val="dk1"/>
                </a:solidFill>
                <a:latin typeface="Arima SemiBold"/>
                <a:ea typeface="Arima SemiBold"/>
                <a:cs typeface="Arima SemiBold"/>
                <a:sym typeface="Arima SemiBold"/>
              </a:rPr>
              <a:t>20215166</a:t>
            </a:r>
            <a:endParaRPr sz="2000" dirty="0">
              <a:solidFill>
                <a:schemeClr val="dk1"/>
              </a:solidFill>
              <a:latin typeface="Arima SemiBold"/>
              <a:ea typeface="Arima SemiBold"/>
              <a:cs typeface="Arima SemiBold"/>
              <a:sym typeface="Arima SemiBold"/>
            </a:endParaRPr>
          </a:p>
        </p:txBody>
      </p:sp>
      <p:cxnSp>
        <p:nvCxnSpPr>
          <p:cNvPr id="178" name="Google Shape;178;p19"/>
          <p:cNvCxnSpPr>
            <a:cxnSpLocks/>
          </p:cNvCxnSpPr>
          <p:nvPr/>
        </p:nvCxnSpPr>
        <p:spPr>
          <a:xfrm flipV="1">
            <a:off x="1658688" y="2644387"/>
            <a:ext cx="0" cy="362780"/>
          </a:xfrm>
          <a:prstGeom prst="straightConnector1">
            <a:avLst/>
          </a:prstGeom>
          <a:noFill/>
          <a:ln w="9525" cap="flat" cmpd="sng">
            <a:solidFill>
              <a:schemeClr val="dk1"/>
            </a:solidFill>
            <a:prstDash val="solid"/>
            <a:round/>
            <a:headEnd type="none" w="med" len="med"/>
            <a:tailEnd type="oval" w="med" len="med"/>
          </a:ln>
        </p:spPr>
      </p:cxnSp>
      <p:cxnSp>
        <p:nvCxnSpPr>
          <p:cNvPr id="179" name="Google Shape;179;p19"/>
          <p:cNvCxnSpPr>
            <a:cxnSpLocks/>
          </p:cNvCxnSpPr>
          <p:nvPr/>
        </p:nvCxnSpPr>
        <p:spPr>
          <a:xfrm flipV="1">
            <a:off x="3805312" y="2438400"/>
            <a:ext cx="0" cy="568767"/>
          </a:xfrm>
          <a:prstGeom prst="straightConnector1">
            <a:avLst/>
          </a:prstGeom>
          <a:noFill/>
          <a:ln w="9525" cap="flat" cmpd="sng">
            <a:solidFill>
              <a:schemeClr val="dk1"/>
            </a:solidFill>
            <a:prstDash val="solid"/>
            <a:round/>
            <a:headEnd type="none" w="med" len="med"/>
            <a:tailEnd type="oval" w="med" len="med"/>
          </a:ln>
        </p:spPr>
      </p:cxnSp>
      <p:cxnSp>
        <p:nvCxnSpPr>
          <p:cNvPr id="180" name="Google Shape;180;p19"/>
          <p:cNvCxnSpPr>
            <a:cxnSpLocks/>
          </p:cNvCxnSpPr>
          <p:nvPr/>
        </p:nvCxnSpPr>
        <p:spPr>
          <a:xfrm flipV="1">
            <a:off x="5709196" y="2571750"/>
            <a:ext cx="0" cy="482764"/>
          </a:xfrm>
          <a:prstGeom prst="straightConnector1">
            <a:avLst/>
          </a:prstGeom>
          <a:noFill/>
          <a:ln w="9525" cap="flat" cmpd="sng">
            <a:solidFill>
              <a:schemeClr val="dk1"/>
            </a:solidFill>
            <a:prstDash val="solid"/>
            <a:round/>
            <a:headEnd type="none" w="med" len="med"/>
            <a:tailEnd type="oval" w="med" len="med"/>
          </a:ln>
        </p:spPr>
      </p:cxnSp>
      <p:cxnSp>
        <p:nvCxnSpPr>
          <p:cNvPr id="182" name="Google Shape;182;p19"/>
          <p:cNvCxnSpPr>
            <a:cxnSpLocks/>
          </p:cNvCxnSpPr>
          <p:nvPr/>
        </p:nvCxnSpPr>
        <p:spPr>
          <a:xfrm flipV="1">
            <a:off x="7986398" y="1938528"/>
            <a:ext cx="0" cy="1044027"/>
          </a:xfrm>
          <a:prstGeom prst="straightConnector1">
            <a:avLst/>
          </a:prstGeom>
          <a:noFill/>
          <a:ln w="9525" cap="flat" cmpd="sng">
            <a:solidFill>
              <a:schemeClr val="dk1"/>
            </a:solidFill>
            <a:prstDash val="solid"/>
            <a:round/>
            <a:headEnd type="none" w="med" len="med"/>
            <a:tailEnd type="oval" w="med" len="med"/>
          </a:ln>
        </p:spPr>
      </p:cxnSp>
      <p:cxnSp>
        <p:nvCxnSpPr>
          <p:cNvPr id="184" name="Google Shape;184;p19"/>
          <p:cNvCxnSpPr>
            <a:cxnSpLocks/>
            <a:stCxn id="176" idx="3"/>
            <a:endCxn id="175" idx="1"/>
          </p:cNvCxnSpPr>
          <p:nvPr/>
        </p:nvCxnSpPr>
        <p:spPr>
          <a:xfrm flipH="1">
            <a:off x="6408524" y="3536589"/>
            <a:ext cx="802680" cy="19278"/>
          </a:xfrm>
          <a:prstGeom prst="straightConnector1">
            <a:avLst/>
          </a:prstGeom>
          <a:noFill/>
          <a:ln w="9525" cap="flat" cmpd="sng">
            <a:solidFill>
              <a:schemeClr val="dk1"/>
            </a:solidFill>
            <a:prstDash val="solid"/>
            <a:round/>
            <a:headEnd type="none" w="med" len="med"/>
            <a:tailEnd type="none" w="med" len="med"/>
          </a:ln>
        </p:spPr>
      </p:cxnSp>
      <p:cxnSp>
        <p:nvCxnSpPr>
          <p:cNvPr id="185" name="Google Shape;185;p19"/>
          <p:cNvCxnSpPr>
            <a:cxnSpLocks/>
            <a:stCxn id="175" idx="3"/>
            <a:endCxn id="174" idx="1"/>
          </p:cNvCxnSpPr>
          <p:nvPr/>
        </p:nvCxnSpPr>
        <p:spPr>
          <a:xfrm flipH="1">
            <a:off x="4571999" y="3555867"/>
            <a:ext cx="437869" cy="0"/>
          </a:xfrm>
          <a:prstGeom prst="straightConnector1">
            <a:avLst/>
          </a:prstGeom>
          <a:noFill/>
          <a:ln w="9525" cap="flat" cmpd="sng">
            <a:solidFill>
              <a:schemeClr val="dk1"/>
            </a:solidFill>
            <a:prstDash val="solid"/>
            <a:round/>
            <a:headEnd type="none" w="med" len="med"/>
            <a:tailEnd type="none" w="med" len="med"/>
          </a:ln>
        </p:spPr>
      </p:cxnSp>
      <p:cxnSp>
        <p:nvCxnSpPr>
          <p:cNvPr id="186" name="Google Shape;186;p19"/>
          <p:cNvCxnSpPr>
            <a:cxnSpLocks/>
            <a:stCxn id="174" idx="3"/>
            <a:endCxn id="173" idx="1"/>
          </p:cNvCxnSpPr>
          <p:nvPr/>
        </p:nvCxnSpPr>
        <p:spPr>
          <a:xfrm flipH="1">
            <a:off x="2434102" y="3555867"/>
            <a:ext cx="678728" cy="1"/>
          </a:xfrm>
          <a:prstGeom prst="straightConnector1">
            <a:avLst/>
          </a:prstGeom>
          <a:noFill/>
          <a:ln w="9525" cap="flat" cmpd="sng">
            <a:solidFill>
              <a:schemeClr val="dk1"/>
            </a:solidFill>
            <a:prstDash val="solid"/>
            <a:round/>
            <a:headEnd type="none" w="med" len="med"/>
            <a:tailEnd type="none" w="med" len="med"/>
          </a:ln>
        </p:spPr>
      </p:cxnSp>
      <p:cxnSp>
        <p:nvCxnSpPr>
          <p:cNvPr id="187" name="Google Shape;187;p19"/>
          <p:cNvCxnSpPr>
            <a:cxnSpLocks/>
          </p:cNvCxnSpPr>
          <p:nvPr/>
        </p:nvCxnSpPr>
        <p:spPr>
          <a:xfrm flipH="1">
            <a:off x="682260" y="3558084"/>
            <a:ext cx="403600" cy="0"/>
          </a:xfrm>
          <a:prstGeom prst="straightConnector1">
            <a:avLst/>
          </a:prstGeom>
          <a:noFill/>
          <a:ln w="9525" cap="flat" cmpd="sng">
            <a:solidFill>
              <a:schemeClr val="dk1"/>
            </a:solidFill>
            <a:prstDash val="solid"/>
            <a:round/>
            <a:headEnd type="none" w="med" len="med"/>
            <a:tailEnd type="oval" w="med" len="med"/>
          </a:ln>
        </p:spPr>
      </p:cxnSp>
      <p:cxnSp>
        <p:nvCxnSpPr>
          <p:cNvPr id="188" name="Google Shape;188;p19"/>
          <p:cNvCxnSpPr>
            <a:cxnSpLocks/>
          </p:cNvCxnSpPr>
          <p:nvPr/>
        </p:nvCxnSpPr>
        <p:spPr>
          <a:xfrm flipH="1">
            <a:off x="8560696" y="3408007"/>
            <a:ext cx="449192" cy="0"/>
          </a:xfrm>
          <a:prstGeom prst="straightConnector1">
            <a:avLst/>
          </a:prstGeom>
          <a:noFill/>
          <a:ln w="9525" cap="flat" cmpd="sng">
            <a:solidFill>
              <a:schemeClr val="dk1"/>
            </a:solidFill>
            <a:prstDash val="solid"/>
            <a:round/>
            <a:headEnd type="triangl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35"/>
          <p:cNvSpPr txBox="1">
            <a:spLocks noGrp="1"/>
          </p:cNvSpPr>
          <p:nvPr>
            <p:ph type="title"/>
          </p:nvPr>
        </p:nvSpPr>
        <p:spPr>
          <a:xfrm>
            <a:off x="713250" y="5394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 DESCRIPTION</a:t>
            </a:r>
            <a:endParaRPr dirty="0"/>
          </a:p>
        </p:txBody>
      </p:sp>
      <p:sp>
        <p:nvSpPr>
          <p:cNvPr id="679" name="Google Shape;679;p35"/>
          <p:cNvSpPr txBox="1"/>
          <p:nvPr/>
        </p:nvSpPr>
        <p:spPr>
          <a:xfrm>
            <a:off x="713250" y="1236789"/>
            <a:ext cx="7716000" cy="36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vi-VN" sz="2000" dirty="0">
                <a:solidFill>
                  <a:schemeClr val="dk1"/>
                </a:solidFill>
                <a:latin typeface="Chivo"/>
                <a:ea typeface="Chivo"/>
                <a:cs typeface="Chivo"/>
                <a:sym typeface="Chivo"/>
              </a:rPr>
              <a:t>Thuật toán sắp </a:t>
            </a:r>
            <a:r>
              <a:rPr lang="en-US" sz="2000" dirty="0">
                <a:solidFill>
                  <a:schemeClr val="dk1"/>
                </a:solidFill>
                <a:latin typeface="Chivo"/>
                <a:ea typeface="Chivo"/>
                <a:cs typeface="Chivo"/>
                <a:sym typeface="Chivo"/>
              </a:rPr>
              <a:t> </a:t>
            </a:r>
            <a:r>
              <a:rPr lang="vi-VN" sz="2000" dirty="0">
                <a:solidFill>
                  <a:schemeClr val="dk1"/>
                </a:solidFill>
                <a:latin typeface="Chivo"/>
                <a:ea typeface="Chivo"/>
                <a:cs typeface="Chivo"/>
                <a:sym typeface="Chivo"/>
              </a:rPr>
              <a:t>các mục trong một danh sách</a:t>
            </a:r>
            <a:r>
              <a:rPr lang="en-US" sz="2000" dirty="0">
                <a:solidFill>
                  <a:schemeClr val="dk1"/>
                </a:solidFill>
                <a:latin typeface="Chivo"/>
                <a:ea typeface="Chivo"/>
                <a:cs typeface="Chivo"/>
                <a:sym typeface="Chivo"/>
              </a:rPr>
              <a:t> ( </a:t>
            </a:r>
            <a:r>
              <a:rPr lang="en-US" sz="2000" dirty="0" err="1">
                <a:solidFill>
                  <a:schemeClr val="dk1"/>
                </a:solidFill>
                <a:latin typeface="Chivo"/>
                <a:ea typeface="Chivo"/>
                <a:cs typeface="Chivo"/>
                <a:sym typeface="Chivo"/>
              </a:rPr>
              <a:t>cụ</a:t>
            </a:r>
            <a:r>
              <a:rPr lang="en-US" sz="2000" dirty="0">
                <a:solidFill>
                  <a:schemeClr val="dk1"/>
                </a:solidFill>
                <a:latin typeface="Chivo"/>
                <a:ea typeface="Chivo"/>
                <a:cs typeface="Chivo"/>
                <a:sym typeface="Chivo"/>
              </a:rPr>
              <a:t> </a:t>
            </a:r>
            <a:r>
              <a:rPr lang="en-US" sz="2000" dirty="0" err="1">
                <a:solidFill>
                  <a:schemeClr val="dk1"/>
                </a:solidFill>
                <a:latin typeface="Chivo"/>
                <a:ea typeface="Chivo"/>
                <a:cs typeface="Chivo"/>
                <a:sym typeface="Chivo"/>
              </a:rPr>
              <a:t>thể</a:t>
            </a:r>
            <a:r>
              <a:rPr lang="en-US" sz="2000" dirty="0">
                <a:solidFill>
                  <a:schemeClr val="dk1"/>
                </a:solidFill>
                <a:latin typeface="Chivo"/>
                <a:ea typeface="Chivo"/>
                <a:cs typeface="Chivo"/>
                <a:sym typeface="Chivo"/>
              </a:rPr>
              <a:t> </a:t>
            </a:r>
            <a:r>
              <a:rPr lang="en-US" sz="2000" dirty="0" err="1">
                <a:solidFill>
                  <a:schemeClr val="dk1"/>
                </a:solidFill>
                <a:latin typeface="Chivo"/>
                <a:ea typeface="Chivo"/>
                <a:cs typeface="Chivo"/>
                <a:sym typeface="Chivo"/>
              </a:rPr>
              <a:t>hoặc</a:t>
            </a:r>
            <a:r>
              <a:rPr lang="en-US" sz="2000" dirty="0">
                <a:solidFill>
                  <a:schemeClr val="dk1"/>
                </a:solidFill>
                <a:latin typeface="Chivo"/>
                <a:ea typeface="Chivo"/>
                <a:cs typeface="Chivo"/>
                <a:sym typeface="Chivo"/>
              </a:rPr>
              <a:t> </a:t>
            </a:r>
            <a:r>
              <a:rPr lang="en-US" sz="2000" dirty="0" err="1">
                <a:solidFill>
                  <a:schemeClr val="dk1"/>
                </a:solidFill>
                <a:latin typeface="Chivo"/>
                <a:ea typeface="Chivo"/>
                <a:cs typeface="Chivo"/>
                <a:sym typeface="Chivo"/>
              </a:rPr>
              <a:t>ngẫu</a:t>
            </a:r>
            <a:r>
              <a:rPr lang="en-US" sz="2000" dirty="0">
                <a:solidFill>
                  <a:schemeClr val="dk1"/>
                </a:solidFill>
                <a:latin typeface="Chivo"/>
                <a:ea typeface="Chivo"/>
                <a:cs typeface="Chivo"/>
                <a:sym typeface="Chivo"/>
              </a:rPr>
              <a:t> </a:t>
            </a:r>
            <a:r>
              <a:rPr lang="en-US" sz="2000" dirty="0" err="1">
                <a:solidFill>
                  <a:schemeClr val="dk1"/>
                </a:solidFill>
                <a:latin typeface="Chivo"/>
                <a:ea typeface="Chivo"/>
                <a:cs typeface="Chivo"/>
                <a:sym typeface="Chivo"/>
              </a:rPr>
              <a:t>nhiên</a:t>
            </a:r>
            <a:r>
              <a:rPr lang="en-US" sz="2000" dirty="0">
                <a:solidFill>
                  <a:schemeClr val="dk1"/>
                </a:solidFill>
                <a:latin typeface="Chivo"/>
                <a:ea typeface="Chivo"/>
                <a:cs typeface="Chivo"/>
                <a:sym typeface="Chivo"/>
              </a:rPr>
              <a:t> )</a:t>
            </a:r>
            <a:r>
              <a:rPr lang="vi-VN" sz="2000" dirty="0">
                <a:solidFill>
                  <a:schemeClr val="dk1"/>
                </a:solidFill>
                <a:latin typeface="Chivo"/>
                <a:ea typeface="Chivo"/>
                <a:cs typeface="Chivo"/>
                <a:sym typeface="Chivo"/>
              </a:rPr>
              <a:t> theo một thứ tự cụ thể. Hiệu quả của nhiều thuật toán khác nhau có thể được tăng lên bằng cách thực hiện sắp xếp hiệu quả. Việc hiểu và nhớ mọi thuật toán sắp xếp đã được phát minh cho đến nay là một thách thức. Mục tiêu của dự án này là cung cấp một ứng dụng đồ họa minh họa từng bước của ba thuật toán sắp xếp cơ bản: </a:t>
            </a:r>
            <a:r>
              <a:rPr lang="en-US" sz="2000" dirty="0">
                <a:solidFill>
                  <a:schemeClr val="dk1"/>
                </a:solidFill>
                <a:latin typeface="Chivo"/>
                <a:ea typeface="Chivo"/>
                <a:cs typeface="Chivo"/>
                <a:sym typeface="Chivo"/>
              </a:rPr>
              <a:t>Bubble Sort</a:t>
            </a:r>
            <a:r>
              <a:rPr lang="vi-VN" sz="2000" dirty="0">
                <a:solidFill>
                  <a:schemeClr val="dk1"/>
                </a:solidFill>
                <a:latin typeface="Chivo"/>
                <a:ea typeface="Chivo"/>
                <a:cs typeface="Chivo"/>
                <a:sym typeface="Chivo"/>
              </a:rPr>
              <a:t>, </a:t>
            </a:r>
            <a:r>
              <a:rPr lang="en-US" sz="2000" dirty="0">
                <a:solidFill>
                  <a:schemeClr val="dk1"/>
                </a:solidFill>
                <a:latin typeface="Chivo"/>
                <a:ea typeface="Chivo"/>
                <a:cs typeface="Chivo"/>
                <a:sym typeface="Chivo"/>
              </a:rPr>
              <a:t>Heap Sort</a:t>
            </a:r>
            <a:r>
              <a:rPr lang="vi-VN" sz="2000" dirty="0">
                <a:solidFill>
                  <a:schemeClr val="dk1"/>
                </a:solidFill>
                <a:latin typeface="Chivo"/>
                <a:ea typeface="Chivo"/>
                <a:cs typeface="Chivo"/>
                <a:sym typeface="Chivo"/>
              </a:rPr>
              <a:t>, v</a:t>
            </a:r>
            <a:r>
              <a:rPr lang="en-US" sz="2000" dirty="0">
                <a:solidFill>
                  <a:schemeClr val="dk1"/>
                </a:solidFill>
                <a:latin typeface="Chivo"/>
                <a:ea typeface="Chivo"/>
                <a:cs typeface="Chivo"/>
                <a:sym typeface="Chivo"/>
              </a:rPr>
              <a:t>à Shell Sort</a:t>
            </a:r>
            <a:r>
              <a:rPr lang="vi-VN" sz="2000" dirty="0">
                <a:solidFill>
                  <a:schemeClr val="dk1"/>
                </a:solidFill>
                <a:latin typeface="Chivo"/>
                <a:ea typeface="Chivo"/>
                <a:cs typeface="Chivo"/>
                <a:sym typeface="Chivo"/>
              </a:rPr>
              <a:t>. Giao diện người dùng đồ họa (GUI) được tạo ra sử dụng JavaFX trong khi chương trình được xây dựng trong Java.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0"/>
          <p:cNvSpPr txBox="1">
            <a:spLocks noGrp="1"/>
          </p:cNvSpPr>
          <p:nvPr>
            <p:ph type="title"/>
          </p:nvPr>
        </p:nvSpPr>
        <p:spPr>
          <a:xfrm>
            <a:off x="714000" y="234600"/>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USE CASE DIAGRAM</a:t>
            </a:r>
            <a:endParaRPr dirty="0"/>
          </a:p>
        </p:txBody>
      </p:sp>
      <p:pic>
        <p:nvPicPr>
          <p:cNvPr id="4" name="Picture 3" descr="A diagram of a company&#10;&#10;Description automatically generated">
            <a:extLst>
              <a:ext uri="{FF2B5EF4-FFF2-40B4-BE49-F238E27FC236}">
                <a16:creationId xmlns:a16="http://schemas.microsoft.com/office/drawing/2014/main" id="{9F0D2F82-0387-85C7-61D9-06345D5CB1DA}"/>
              </a:ext>
            </a:extLst>
          </p:cNvPr>
          <p:cNvPicPr>
            <a:picLocks noChangeAspect="1"/>
          </p:cNvPicPr>
          <p:nvPr/>
        </p:nvPicPr>
        <p:blipFill>
          <a:blip r:embed="rId3"/>
          <a:stretch>
            <a:fillRect/>
          </a:stretch>
        </p:blipFill>
        <p:spPr>
          <a:xfrm>
            <a:off x="1163939" y="705473"/>
            <a:ext cx="6816121" cy="43038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1"/>
          <p:cNvSpPr txBox="1">
            <a:spLocks noGrp="1"/>
          </p:cNvSpPr>
          <p:nvPr>
            <p:ph type="title"/>
          </p:nvPr>
        </p:nvSpPr>
        <p:spPr>
          <a:xfrm>
            <a:off x="714000" y="132522"/>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GENERAL CLASS DIAGRAM</a:t>
            </a:r>
            <a:endParaRPr dirty="0"/>
          </a:p>
        </p:txBody>
      </p:sp>
      <p:pic>
        <p:nvPicPr>
          <p:cNvPr id="3" name="Picture 2" descr="A computer screen shot of a computer&#10;&#10;Description automatically generated">
            <a:extLst>
              <a:ext uri="{FF2B5EF4-FFF2-40B4-BE49-F238E27FC236}">
                <a16:creationId xmlns:a16="http://schemas.microsoft.com/office/drawing/2014/main" id="{8910C0C1-A9E4-FEFD-DC7A-AA4DB181853D}"/>
              </a:ext>
            </a:extLst>
          </p:cNvPr>
          <p:cNvPicPr>
            <a:picLocks noChangeAspect="1"/>
          </p:cNvPicPr>
          <p:nvPr/>
        </p:nvPicPr>
        <p:blipFill>
          <a:blip r:embed="rId3"/>
          <a:stretch>
            <a:fillRect/>
          </a:stretch>
        </p:blipFill>
        <p:spPr>
          <a:xfrm>
            <a:off x="1813391" y="726822"/>
            <a:ext cx="5517218" cy="44727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2"/>
          <p:cNvSpPr txBox="1">
            <a:spLocks noGrp="1"/>
          </p:cNvSpPr>
          <p:nvPr>
            <p:ph type="title"/>
          </p:nvPr>
        </p:nvSpPr>
        <p:spPr>
          <a:xfrm>
            <a:off x="621792" y="187984"/>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DETAIL CLASS DIAGRAM</a:t>
            </a:r>
            <a:br>
              <a:rPr lang="en" dirty="0"/>
            </a:br>
            <a:r>
              <a:rPr lang="en" dirty="0"/>
              <a:t>ALGORITHM</a:t>
            </a:r>
            <a:endParaRPr dirty="0"/>
          </a:p>
        </p:txBody>
      </p:sp>
      <p:pic>
        <p:nvPicPr>
          <p:cNvPr id="3" name="Picture 2" descr="A diagram of a computer&#10;&#10;Description automatically generated">
            <a:extLst>
              <a:ext uri="{FF2B5EF4-FFF2-40B4-BE49-F238E27FC236}">
                <a16:creationId xmlns:a16="http://schemas.microsoft.com/office/drawing/2014/main" id="{9DAD39B6-6CAE-8A90-5FB9-A166DAC3409D}"/>
              </a:ext>
            </a:extLst>
          </p:cNvPr>
          <p:cNvPicPr>
            <a:picLocks noChangeAspect="1"/>
          </p:cNvPicPr>
          <p:nvPr/>
        </p:nvPicPr>
        <p:blipFill>
          <a:blip r:embed="rId3"/>
          <a:stretch>
            <a:fillRect/>
          </a:stretch>
        </p:blipFill>
        <p:spPr>
          <a:xfrm>
            <a:off x="178755" y="1299939"/>
            <a:ext cx="9696812" cy="37326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3"/>
          <p:cNvSpPr txBox="1">
            <a:spLocks noGrp="1"/>
          </p:cNvSpPr>
          <p:nvPr>
            <p:ph type="title"/>
          </p:nvPr>
        </p:nvSpPr>
        <p:spPr>
          <a:xfrm>
            <a:off x="714000" y="87357"/>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DETAIL CLASS DIAGRAM</a:t>
            </a:r>
            <a:br>
              <a:rPr lang="en" dirty="0"/>
            </a:br>
            <a:r>
              <a:rPr lang="en" dirty="0"/>
              <a:t>APPLICATION AND CONTROLLER</a:t>
            </a:r>
            <a:endParaRPr dirty="0"/>
          </a:p>
        </p:txBody>
      </p:sp>
      <p:pic>
        <p:nvPicPr>
          <p:cNvPr id="3" name="Picture 2" descr="A close-up of several papers&#10;&#10;Description automatically generated">
            <a:extLst>
              <a:ext uri="{FF2B5EF4-FFF2-40B4-BE49-F238E27FC236}">
                <a16:creationId xmlns:a16="http://schemas.microsoft.com/office/drawing/2014/main" id="{97993AEC-E52C-854F-5E94-FD1343AB1E8C}"/>
              </a:ext>
            </a:extLst>
          </p:cNvPr>
          <p:cNvPicPr>
            <a:picLocks noChangeAspect="1"/>
          </p:cNvPicPr>
          <p:nvPr/>
        </p:nvPicPr>
        <p:blipFill rotWithShape="1">
          <a:blip r:embed="rId3"/>
          <a:srcRect l="35334" t="25450"/>
          <a:stretch/>
        </p:blipFill>
        <p:spPr>
          <a:xfrm>
            <a:off x="1354847" y="1118127"/>
            <a:ext cx="6767503" cy="393801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4"/>
          <p:cNvSpPr txBox="1">
            <a:spLocks noGrp="1"/>
          </p:cNvSpPr>
          <p:nvPr>
            <p:ph type="title"/>
          </p:nvPr>
        </p:nvSpPr>
        <p:spPr>
          <a:xfrm>
            <a:off x="714750" y="100488"/>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DETAIL CLASS DIAGRAM</a:t>
            </a:r>
            <a:br>
              <a:rPr lang="en" dirty="0"/>
            </a:br>
            <a:r>
              <a:rPr lang="en" dirty="0"/>
              <a:t>DATA</a:t>
            </a:r>
            <a:endParaRPr dirty="0"/>
          </a:p>
        </p:txBody>
      </p:sp>
      <p:pic>
        <p:nvPicPr>
          <p:cNvPr id="3" name="Picture 2" descr="A screenshot of a computer&#10;&#10;Description automatically generated">
            <a:extLst>
              <a:ext uri="{FF2B5EF4-FFF2-40B4-BE49-F238E27FC236}">
                <a16:creationId xmlns:a16="http://schemas.microsoft.com/office/drawing/2014/main" id="{00837E28-2037-3C1C-4BFE-A11E2AB67A65}"/>
              </a:ext>
            </a:extLst>
          </p:cNvPr>
          <p:cNvPicPr>
            <a:picLocks noChangeAspect="1"/>
          </p:cNvPicPr>
          <p:nvPr/>
        </p:nvPicPr>
        <p:blipFill rotWithShape="1">
          <a:blip r:embed="rId3"/>
          <a:srcRect t="19481"/>
          <a:stretch/>
        </p:blipFill>
        <p:spPr>
          <a:xfrm>
            <a:off x="1356822" y="1304544"/>
            <a:ext cx="6616746" cy="346100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5"/>
          <p:cNvSpPr txBox="1">
            <a:spLocks noGrp="1"/>
          </p:cNvSpPr>
          <p:nvPr>
            <p:ph type="title"/>
          </p:nvPr>
        </p:nvSpPr>
        <p:spPr>
          <a:xfrm>
            <a:off x="649187" y="192615"/>
            <a:ext cx="77160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OOP TECHNIQUES</a:t>
            </a:r>
            <a:endParaRPr dirty="0"/>
          </a:p>
        </p:txBody>
      </p:sp>
      <p:sp>
        <p:nvSpPr>
          <p:cNvPr id="398" name="Google Shape;398;p25"/>
          <p:cNvSpPr txBox="1"/>
          <p:nvPr/>
        </p:nvSpPr>
        <p:spPr>
          <a:xfrm>
            <a:off x="1118990" y="3206485"/>
            <a:ext cx="7716000" cy="548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endParaRPr lang="vi-VN" sz="2500" dirty="0">
              <a:solidFill>
                <a:schemeClr val="dk1"/>
              </a:solidFill>
              <a:latin typeface="Arima SemiBold"/>
              <a:ea typeface="Arima SemiBold"/>
              <a:cs typeface="Arima SemiBold"/>
              <a:sym typeface="Arima SemiBold"/>
            </a:endParaRPr>
          </a:p>
          <a:p>
            <a:pPr lvl="0" rtl="0">
              <a:lnSpc>
                <a:spcPct val="115000"/>
              </a:lnSpc>
              <a:spcBef>
                <a:spcPts val="0"/>
              </a:spcBef>
              <a:spcAft>
                <a:spcPts val="0"/>
              </a:spcAft>
            </a:pPr>
            <a:r>
              <a:rPr lang="en-US" sz="2400" b="1" dirty="0">
                <a:solidFill>
                  <a:schemeClr val="dk1"/>
                </a:solidFill>
                <a:latin typeface="Arima SemiBold"/>
                <a:ea typeface="Arima SemiBold"/>
                <a:cs typeface="Arima SemiBold"/>
                <a:sym typeface="Arima SemiBold"/>
              </a:rPr>
              <a:t>1.  </a:t>
            </a:r>
            <a:r>
              <a:rPr lang="vi-VN" sz="2400" b="1" dirty="0">
                <a:solidFill>
                  <a:schemeClr val="dk1"/>
                </a:solidFill>
                <a:latin typeface="Arima SemiBold"/>
                <a:ea typeface="Arima SemiBold"/>
                <a:cs typeface="Arima SemiBold"/>
                <a:sym typeface="Arima SemiBold"/>
              </a:rPr>
              <a:t>Kế thừa</a:t>
            </a:r>
            <a:r>
              <a:rPr lang="en-US" sz="2400" b="1" dirty="0">
                <a:solidFill>
                  <a:schemeClr val="dk1"/>
                </a:solidFill>
                <a:latin typeface="Arima SemiBold"/>
                <a:ea typeface="Arima SemiBold"/>
                <a:cs typeface="Arima SemiBold"/>
                <a:sym typeface="Arima SemiBold"/>
              </a:rPr>
              <a:t> :</a:t>
            </a:r>
            <a:endParaRPr lang="vi-VN" sz="2400" b="1" dirty="0">
              <a:solidFill>
                <a:schemeClr val="dk1"/>
              </a:solidFill>
              <a:latin typeface="Arima SemiBold"/>
              <a:ea typeface="Arima SemiBold"/>
              <a:cs typeface="Arima SemiBold"/>
              <a:sym typeface="Arima SemiBold"/>
            </a:endParaRPr>
          </a:p>
          <a:p>
            <a:pPr marL="342900" lvl="0" indent="-342900" rtl="0">
              <a:lnSpc>
                <a:spcPct val="115000"/>
              </a:lnSpc>
              <a:spcBef>
                <a:spcPts val="0"/>
              </a:spcBef>
              <a:spcAft>
                <a:spcPts val="0"/>
              </a:spcAft>
              <a:buFont typeface="Arial" panose="020B0604020202020204" pitchFamily="34" charset="0"/>
              <a:buChar char="•"/>
            </a:pPr>
            <a:r>
              <a:rPr lang="vi-VN" sz="2000" dirty="0">
                <a:solidFill>
                  <a:schemeClr val="dk1"/>
                </a:solidFill>
                <a:latin typeface="Arima SemiBold"/>
                <a:ea typeface="Arima SemiBold"/>
                <a:cs typeface="Arima SemiBold"/>
                <a:sym typeface="Arima SemiBold"/>
              </a:rPr>
              <a:t>BubbleSort</a:t>
            </a:r>
            <a:r>
              <a:rPr lang="en-US" sz="2000" dirty="0">
                <a:solidFill>
                  <a:schemeClr val="dk1"/>
                </a:solidFill>
                <a:latin typeface="Arima SemiBold"/>
                <a:ea typeface="Arima SemiBold"/>
                <a:cs typeface="Arima SemiBold"/>
                <a:sym typeface="Arima SemiBold"/>
              </a:rPr>
              <a:t>, </a:t>
            </a:r>
            <a:r>
              <a:rPr lang="en-US" sz="2000" dirty="0" err="1">
                <a:solidFill>
                  <a:schemeClr val="dk1"/>
                </a:solidFill>
                <a:latin typeface="Arima SemiBold"/>
                <a:ea typeface="Arima SemiBold"/>
                <a:cs typeface="Arima SemiBold"/>
                <a:sym typeface="Arima SemiBold"/>
              </a:rPr>
              <a:t>HeapSort</a:t>
            </a:r>
            <a:r>
              <a:rPr lang="vi-VN" sz="2000" dirty="0">
                <a:solidFill>
                  <a:schemeClr val="dk1"/>
                </a:solidFill>
                <a:latin typeface="Arima SemiBold"/>
                <a:ea typeface="Arima SemiBold"/>
                <a:cs typeface="Arima SemiBold"/>
                <a:sym typeface="Arima SemiBold"/>
              </a:rPr>
              <a:t> và </a:t>
            </a:r>
            <a:r>
              <a:rPr lang="en-US" sz="2000" dirty="0">
                <a:solidFill>
                  <a:schemeClr val="dk1"/>
                </a:solidFill>
                <a:latin typeface="Arima SemiBold"/>
                <a:ea typeface="Arima SemiBold"/>
                <a:cs typeface="Arima SemiBold"/>
                <a:sym typeface="Arima SemiBold"/>
              </a:rPr>
              <a:t>Shell</a:t>
            </a:r>
            <a:r>
              <a:rPr lang="vi-VN" sz="2000" dirty="0">
                <a:solidFill>
                  <a:schemeClr val="dk1"/>
                </a:solidFill>
                <a:latin typeface="Arima SemiBold"/>
                <a:ea typeface="Arima SemiBold"/>
                <a:cs typeface="Arima SemiBold"/>
                <a:sym typeface="Arima SemiBold"/>
              </a:rPr>
              <a:t>Sort kế thừa từ lớp Sort</a:t>
            </a:r>
          </a:p>
          <a:p>
            <a:pPr marL="342900" lvl="0" indent="-342900" rtl="0">
              <a:lnSpc>
                <a:spcPct val="115000"/>
              </a:lnSpc>
              <a:spcBef>
                <a:spcPts val="0"/>
              </a:spcBef>
              <a:spcAft>
                <a:spcPts val="0"/>
              </a:spcAft>
              <a:buFont typeface="Arial" panose="020B0604020202020204" pitchFamily="34" charset="0"/>
              <a:buChar char="•"/>
            </a:pPr>
            <a:r>
              <a:rPr lang="vi-VN" sz="2000" dirty="0">
                <a:solidFill>
                  <a:schemeClr val="dk1"/>
                </a:solidFill>
                <a:latin typeface="Arima SemiBold"/>
                <a:ea typeface="Arima SemiBold"/>
                <a:cs typeface="Arima SemiBold"/>
                <a:sym typeface="Arima SemiBold"/>
              </a:rPr>
              <a:t>Lớp Unit kế thừa từ lớp Rectangle của Javafx</a:t>
            </a:r>
          </a:p>
          <a:p>
            <a:pPr marL="0" lvl="0" indent="0" rtl="0">
              <a:lnSpc>
                <a:spcPct val="115000"/>
              </a:lnSpc>
              <a:spcBef>
                <a:spcPts val="0"/>
              </a:spcBef>
              <a:spcAft>
                <a:spcPts val="0"/>
              </a:spcAft>
              <a:buNone/>
            </a:pPr>
            <a:r>
              <a:rPr lang="en-US" sz="2400" b="1" dirty="0">
                <a:solidFill>
                  <a:schemeClr val="dk1"/>
                </a:solidFill>
                <a:latin typeface="Arima SemiBold"/>
                <a:ea typeface="Arima SemiBold"/>
                <a:cs typeface="Arima SemiBold"/>
                <a:sym typeface="Arima SemiBold"/>
              </a:rPr>
              <a:t>2.   </a:t>
            </a:r>
            <a:r>
              <a:rPr lang="vi-VN" sz="2400" b="1" dirty="0">
                <a:solidFill>
                  <a:schemeClr val="dk1"/>
                </a:solidFill>
                <a:latin typeface="Arima SemiBold"/>
                <a:ea typeface="Arima SemiBold"/>
                <a:cs typeface="Arima SemiBold"/>
                <a:sym typeface="Arima SemiBold"/>
              </a:rPr>
              <a:t>Đa hình</a:t>
            </a:r>
          </a:p>
          <a:p>
            <a:pPr marL="342900" lvl="0" indent="-342900" rtl="0">
              <a:lnSpc>
                <a:spcPct val="115000"/>
              </a:lnSpc>
              <a:spcBef>
                <a:spcPts val="0"/>
              </a:spcBef>
              <a:spcAft>
                <a:spcPts val="0"/>
              </a:spcAft>
              <a:buFont typeface="Arial" panose="020B0604020202020204" pitchFamily="34" charset="0"/>
              <a:buChar char="•"/>
            </a:pPr>
            <a:r>
              <a:rPr lang="vi-VN" sz="2000" dirty="0">
                <a:solidFill>
                  <a:schemeClr val="dk1"/>
                </a:solidFill>
                <a:latin typeface="Arima SemiBold"/>
                <a:ea typeface="Arima SemiBold"/>
                <a:cs typeface="Arima SemiBold"/>
                <a:sym typeface="Arima SemiBold"/>
              </a:rPr>
              <a:t>Lớp Sort được sử dụng cho cả 3 thuật toán trong DemonstrationController</a:t>
            </a:r>
          </a:p>
        </p:txBody>
      </p:sp>
      <p:sp>
        <p:nvSpPr>
          <p:cNvPr id="407" name="Google Shape;407;p25"/>
          <p:cNvSpPr txBox="1"/>
          <p:nvPr/>
        </p:nvSpPr>
        <p:spPr>
          <a:xfrm>
            <a:off x="6100775" y="3962963"/>
            <a:ext cx="2329800" cy="640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b="1" dirty="0">
              <a:solidFill>
                <a:schemeClr val="dk1"/>
              </a:solidFill>
              <a:latin typeface="Chivo"/>
              <a:ea typeface="Chivo"/>
              <a:cs typeface="Chivo"/>
              <a:sym typeface="Chivo"/>
            </a:endParaRPr>
          </a:p>
        </p:txBody>
      </p:sp>
    </p:spTree>
  </p:cSld>
  <p:clrMapOvr>
    <a:masterClrMapping/>
  </p:clrMapOvr>
</p:sld>
</file>

<file path=ppt/theme/theme1.xml><?xml version="1.0" encoding="utf-8"?>
<a:theme xmlns:a="http://schemas.openxmlformats.org/drawingml/2006/main" name="Literary Analysis and Interpretation - Spanish - Foreign Language - 12th Grade Infographics by Slidesgo">
  <a:themeElements>
    <a:clrScheme name="Simple Light">
      <a:dk1>
        <a:srgbClr val="3A3A3A"/>
      </a:dk1>
      <a:lt1>
        <a:srgbClr val="FFFFFF"/>
      </a:lt1>
      <a:dk2>
        <a:srgbClr val="E6E2D2"/>
      </a:dk2>
      <a:lt2>
        <a:srgbClr val="96A397"/>
      </a:lt2>
      <a:accent1>
        <a:srgbClr val="FFFFFF"/>
      </a:accent1>
      <a:accent2>
        <a:srgbClr val="FFFFFF"/>
      </a:accent2>
      <a:accent3>
        <a:srgbClr val="FFFFFF"/>
      </a:accent3>
      <a:accent4>
        <a:srgbClr val="FFFFFF"/>
      </a:accent4>
      <a:accent5>
        <a:srgbClr val="FFFFFF"/>
      </a:accent5>
      <a:accent6>
        <a:srgbClr val="FFFFFF"/>
      </a:accent6>
      <a:hlink>
        <a:srgbClr val="3A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316</Words>
  <Application>Microsoft Office PowerPoint</Application>
  <PresentationFormat>On-screen Show (16:9)</PresentationFormat>
  <Paragraphs>48</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Arima</vt:lpstr>
      <vt:lpstr>Arial</vt:lpstr>
      <vt:lpstr>Chivo</vt:lpstr>
      <vt:lpstr>Arima SemiBold</vt:lpstr>
      <vt:lpstr>Literary Analysis and Interpretation - Spanish - Foreign Language - 12th Grade Infographics by Slidesgo</vt:lpstr>
      <vt:lpstr>DEMOSTRATION OF SORTING ALGORITHMS - Bubble sort, Heap sort and Shell sort  </vt:lpstr>
      <vt:lpstr>MEMBER AND ASSIGNMENT</vt:lpstr>
      <vt:lpstr>PROBLEM DESCRIPTION</vt:lpstr>
      <vt:lpstr>USE CASE DIAGRAM</vt:lpstr>
      <vt:lpstr>GENERAL CLASS DIAGRAM</vt:lpstr>
      <vt:lpstr>DETAIL CLASS DIAGRAM ALGORITHM</vt:lpstr>
      <vt:lpstr>DETAIL CLASS DIAGRAM APPLICATION AND CONTROLLER</vt:lpstr>
      <vt:lpstr>DETAIL CLASS DIAGRAM DATA</vt:lpstr>
      <vt:lpstr>OOP TECHNIQUES</vt:lpstr>
      <vt:lpstr>OOP TECHNIQUES</vt:lpstr>
      <vt:lpstr>DEMO 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DEMOSTRATION OF SORTING ALGORITHMS - Bubble sort, Heap sort and Shell sort  </dc:title>
  <cp:lastModifiedBy>Nguyen Anh Vinh 20215169</cp:lastModifiedBy>
  <cp:revision>3</cp:revision>
  <dcterms:modified xsi:type="dcterms:W3CDTF">2024-01-13T12:48:37Z</dcterms:modified>
</cp:coreProperties>
</file>